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2.xml" ContentType="application/inkml+xml"/>
  <Override PartName="/ppt/ink/ink3.xml" ContentType="application/inkml+xml"/>
  <Override PartName="/ppt/notesSlides/notesSlide3.xml" ContentType="application/vnd.openxmlformats-officedocument.presentationml.notesSlide+xml"/>
  <Override PartName="/ppt/ink/ink4.xml" ContentType="application/inkml+xml"/>
  <Override PartName="/ppt/ink/ink5.xml" ContentType="application/inkml+xml"/>
  <Override PartName="/ppt/notesSlides/notesSlide4.xml" ContentType="application/vnd.openxmlformats-officedocument.presentationml.notesSlide+xml"/>
  <Override PartName="/ppt/ink/ink6.xml" ContentType="application/inkml+xml"/>
  <Override PartName="/ppt/ink/ink7.xml" ContentType="application/inkml+xml"/>
  <Override PartName="/ppt/notesSlides/notesSlide5.xml" ContentType="application/vnd.openxmlformats-officedocument.presentationml.notesSlide+xml"/>
  <Override PartName="/ppt/ink/ink8.xml" ContentType="application/inkml+xml"/>
  <Override PartName="/ppt/notesSlides/notesSlide6.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notesSlides/notesSlide7.xml" ContentType="application/vnd.openxmlformats-officedocument.presentationml.notesSlide+xml"/>
  <Override PartName="/ppt/ink/ink17.xml" ContentType="application/inkml+xml"/>
  <Override PartName="/ppt/notesSlides/notesSlide8.xml" ContentType="application/vnd.openxmlformats-officedocument.presentationml.notesSlide+xml"/>
  <Override PartName="/ppt/ink/ink18.xml" ContentType="application/inkml+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43"/>
  </p:notesMasterIdLst>
  <p:sldIdLst>
    <p:sldId id="546" r:id="rId2"/>
    <p:sldId id="550" r:id="rId3"/>
    <p:sldId id="551" r:id="rId4"/>
    <p:sldId id="547" r:id="rId5"/>
    <p:sldId id="548" r:id="rId6"/>
    <p:sldId id="549" r:id="rId7"/>
    <p:sldId id="427" r:id="rId8"/>
    <p:sldId id="481" r:id="rId9"/>
    <p:sldId id="484" r:id="rId10"/>
    <p:sldId id="428" r:id="rId11"/>
    <p:sldId id="429" r:id="rId12"/>
    <p:sldId id="543" r:id="rId13"/>
    <p:sldId id="432" r:id="rId14"/>
    <p:sldId id="488" r:id="rId15"/>
    <p:sldId id="489" r:id="rId16"/>
    <p:sldId id="519" r:id="rId17"/>
    <p:sldId id="520" r:id="rId18"/>
    <p:sldId id="521" r:id="rId19"/>
    <p:sldId id="522" r:id="rId20"/>
    <p:sldId id="523" r:id="rId21"/>
    <p:sldId id="524" r:id="rId22"/>
    <p:sldId id="544" r:id="rId23"/>
    <p:sldId id="545" r:id="rId24"/>
    <p:sldId id="525" r:id="rId25"/>
    <p:sldId id="526" r:id="rId26"/>
    <p:sldId id="527" r:id="rId27"/>
    <p:sldId id="528" r:id="rId28"/>
    <p:sldId id="552" r:id="rId29"/>
    <p:sldId id="553" r:id="rId30"/>
    <p:sldId id="554" r:id="rId31"/>
    <p:sldId id="555" r:id="rId32"/>
    <p:sldId id="556" r:id="rId33"/>
    <p:sldId id="557" r:id="rId34"/>
    <p:sldId id="558" r:id="rId35"/>
    <p:sldId id="559" r:id="rId36"/>
    <p:sldId id="560" r:id="rId37"/>
    <p:sldId id="561" r:id="rId38"/>
    <p:sldId id="562" r:id="rId39"/>
    <p:sldId id="563" r:id="rId40"/>
    <p:sldId id="564" r:id="rId41"/>
    <p:sldId id="327" r:id="rId42"/>
  </p:sldIdLst>
  <p:sldSz cx="9144000" cy="6858000" type="screen4x3"/>
  <p:notesSz cx="6858000" cy="9947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008" autoAdjust="0"/>
  </p:normalViewPr>
  <p:slideViewPr>
    <p:cSldViewPr>
      <p:cViewPr varScale="1">
        <p:scale>
          <a:sx n="97" d="100"/>
          <a:sy n="97" d="100"/>
        </p:scale>
        <p:origin x="1926" y="90"/>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ink/ink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2-01T08:07:13.529"/>
    </inkml:context>
    <inkml:brush xml:id="br0">
      <inkml:brushProperty name="width" value="0.05292" units="cm"/>
      <inkml:brushProperty name="height" value="0.05292" units="cm"/>
    </inkml:brush>
  </inkml:definitions>
  <inkml:trace contextRef="#ctx0" brushRef="#br0">21376 8604 1057 0,'1'-2'383'15,"2"-8"-218"-15,2 14-82 16,-5 2-3-16,-1 9-1 15,-3 4-1-15,-1 10 1 16,2 7-3-16,-1 9 0 16,2 5 0-16,8 1-9 0,3-6-10 15,14-15-12 1,-2-10-4-16,2-16-7 0,-1-7 1 16,-1-16-8-16,1-5-1 15,-4-13-2-15,2 3-1 16,-9-10 0-16,-2-1-3 15,-5 9-8-15,-4 3-3 16,0 19-10-16,-1 8-7 16,1 10-3-16,0 4-2 15,3 5 1-15,3 6 5 0,3 9 3 16,2 5 3-16,-2 11 10 16,-2 4 8-16,-7 4 19 15,-1-3 11-15,-11-4 12 16,-4-7-3-16,-3-10-10 15,-5-3-6-15,4-16-16 16,2-3-5-16,5-6-31 16,5-2-36-16,4 0-136 15,3 0-104-15</inkml:trace>
  <inkml:trace contextRef="#ctx0" brushRef="#br0" timeOffset="358.059">21713 9126 1352 0,'3'-8'234'0,"1"-3"-85"0,6-3-52 15,0-1 7-15,-2 3-21 16,0-2-5-16,-3 5 1 16,-2 3-4-16,1 10-10 15,0 8 0-15,1 15 15 16,-1 2 5-16,1 10 14 15,-1-1-7-15,-4 1-35 16,1-1-16-16,-1-8-28 16,-1 0-43-16</inkml:trace>
  <inkml:trace contextRef="#ctx0" brushRef="#br0" timeOffset="1372.0121">21385 14409 1258 0,'-2'6'261'0,"-5"7"-139"15,1 8-50-15,-1 4-1 16,0 8-2-16,5 3-2 15,2 6-4-15,3-2-1 0,10-4-7 16,-2-5 0-16,7-14-10 16,5-6 0-16,-7-12-6 15,5-10 1-15,-1-8-1 16,-7-8-5-16,4-6-11 16,-2-1-3-16,-4-4-7 15,1 3-1-15,-7 3-2 16,-3 4-2-16,-2 9-3 15,0 4-3-15,0 7-3 16,0 1-5-16,5 8-4 16,-2 2-3-16,3 10 2 15,2 7 2-15,-1 15 8 16,1 11 5-16,-1 17 19 16,0 6 7-16,-5 3 4 15,-2-4 5-15,-7-17 1 0,-4-5 1 16,-5-14 3-16,-4-8-4 15,1-3-5-15,-2-10-8 16,1-6-10-16,2-8-18 16,1-10-68-16,5-1-44 15,9-2-158-15</inkml:trace>
  <inkml:trace contextRef="#ctx0" brushRef="#br0" timeOffset="1889.8938">21754 14909 984 0,'1'-6'394'0,"6"-4"-216"16,4 1-77-16,8 0-19 15,-1 3-11-15,2 3-30 0,-3 6-4 16,-2 9 9-16,-3 6 9 15,-8 8 12-15,-5 3-1 16,-8 4-11-16,-1 3-14 16,-11 1-18-16,0 2-2 15,-8-3-3-15,-1-6-1 16,5-14-3-16,1-9 0 0,9-12-1 16,5-2 1-16,9-5 1 15,2-2 1-15,10 0 0 16,2 0-2-16,8 6-6 15,3 1-4-15,5 9-1 16,0 5 2-16,-4 8 7 16,-1 4 1-16,-9-2 5 15,-3 0-3-15,0-5-18 16,-5-1-59-16</inkml:trace>
</inkml:ink>
</file>

<file path=ppt/ink/ink1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20-11-25T01:00:57.643"/>
    </inkml:context>
    <inkml:brush xml:id="br0">
      <inkml:brushProperty name="width" value="0.05292" units="cm"/>
      <inkml:brushProperty name="height" value="0.05292" units="cm"/>
      <inkml:brushProperty name="color" value="#FF0000"/>
    </inkml:brush>
  </inkml:definitions>
  <inkml:trace contextRef="#ctx0" brushRef="#br0">18157 3289 25,'11'-14'32,"5"20"2,-6 5-12,2 6-5,6 11-3,-6-1-2,1 10-2,-4-3-3,-3-1-2,-6-6-1,0-9-2,-5-8 0,5-10-1,-6-9 0,6-6-1,0-8 0,8 1-1,2-2 0,1 0 0,6 2-1,-1 12 1,2 5 0,-2 6 2,-2 13-1,-5 3 0,-2 7 1,-4 10-1,-3 2-2,0-7-7,4 7-13,4-3-14,-5-10-1,10-4 1,-1-10 0</inkml:trace>
  <inkml:trace contextRef="#ctx0" brushRef="#br0" timeOffset="1">18764 3410 57,'-17'-12'25,"3"5"-4,-3 0-3,-7-1-3,5 6-4,-7 2-3,7 0-1,0 6-3,3 3 0,3 2-2,5 2 0,3 2-1,5 2 1,0-3-1,5-2 1,1-1 0,2 0 0,2-4-2,0-7-5,7 5-12,0-1-19,-5-14 0,11 6-1,-6-9 0</inkml:trace>
  <inkml:trace contextRef="#ctx0" brushRef="#br0" timeOffset="1.0008">18720 3475 18,'13'-9'13,"-9"-1"1,4 1 0,-5-3 2,1 2-1,-4-2-3,-4 2-2,-3 1-7,-4 3-11,11 6-17,-23-8-3,23 8-1,-22-4 5</inkml:trace>
  <inkml:trace contextRef="#ctx0" brushRef="#br0" timeOffset="2.0009">19014 3416 16,'0'0'25,"0"-10"-2,0 10-4,0-12-3,0 12-2,-11-14-3,11 14-2,-18-10-2,5 10-1,-4 0-2,-1 0-1,0 0-2,2 9 0,0-4 0,2 9-2,7-2 1,5 3-1,2-1 1,6 1 0,6-2 1,0 0-1,6-5 1,0-8 1,2 0-1,-1-10 1,3-6 0,-3-8-1,1-6-1,-4-6 1,-4-3-1,0 0 1,-4-2-1,-3-1 1,-5 4 1,0 10 1,-10 2 0,4 7-1,-3 9 1,-1 5-1,-1 5 0,2 13 0,-1 5-1,2 5-1,4 11 1,1 10-1,3 2 0,0 5 0,6-1 1,1 3-2,2-7-1,-3-7-7,6-12-23,1-6-5,-13-21 0,16 6 1</inkml:trace>
  <inkml:trace contextRef="#ctx0" brushRef="#br0" timeOffset="3.0009">18728 3425 37,'0'0'25,"-8"17"-4,8-17-2,-16 17-2,4-9-6,0-4-14,2 3-23,-8-14-3,18 7-1,-8-17-1</inkml:trace>
  <inkml:trace contextRef="#ctx0" brushRef="#br0" timeOffset="4.0009">19185 3448 13,'16'11'30,"-16"-11"0,24 7-8,-9-7-4,3-7-3,-1 7-3,-4-9-3,2 1-2,-6-3-1,-2 1-2,-7-1-1,0 11 0,-10-16-1,-1 11 0,-6 5-1,-1 0 0,-4 0-1,0 9 1,0 3-1,3 3 1,2 1-1,7 5 0,2-1 1,8 7 0,4-2 1,9-3-1,2-3 1,8-1 0,2-5-1,3-5-5,6-5-21,1-3-12,-9-18-1,6 3 0</inkml:trace>
  <inkml:trace contextRef="#ctx0" brushRef="#br0" timeOffset="5.0009">19644 3417 60,'24'17'34,"-9"-16"-2,8 3-16,4 2-9,-1-2-6,1-1-10,0-6-20,0 8-3,-14-9-1,4 4-1</inkml:trace>
  <inkml:trace contextRef="#ctx0" brushRef="#br0" timeOffset="6.0009">19664 3543 25,'0'0'32,"14"17"1,1-17-6,7 0-11,5 3-4,-1-3-11,5 8-30,-8-16-2,8 8-1,-14-12-2</inkml:trace>
  <inkml:trace contextRef="#ctx0" brushRef="#br0" timeOffset="7.0009">20369 3422 69,'-18'6'34,"-10"-3"-10,4 1-7,8 6-5,-1-1-5,7 4-1,3 1-2,10 1-1,3 2-1,7-1-1,2-3 1,3 0 0,1-5 1,2-5 0,-3-6-1,-2-1 1,-5-9-1,-5-4-1,-6-4 1,-4-5-1,-9-8 0,-3-4-1,-2-2 0,-4-7 0,2 4-1,0-3 0,5 1-2,2 7 0,7 4-2,6 1-3,8 12-7,3 10-20,7-1-2,11 12-1,-3-2 2</inkml:trace>
  <inkml:trace contextRef="#ctx0" brushRef="#br0" timeOffset="8.0009">20647 3309 38,'-10'0'25,"-8"1"-5,3 7-4,0 2-6,2 0-2,5 4-2,4-2-2,4 4-1,7-5 0,4 0-1,1-3 0,1-2 0,0-2 0,-1-2 0,-2-2 0,-10 0-1,0 0 0,0 0 0,-13-10 0,0 10-1,-1-4 1,1 4 0,-4 0 0,6 0 1,-1 8-1,12-8 1,-10 18 0,10-7 1,2-2 0,7 4-1,4-2-2,3-4-4,9 1-11,4-1-19,-3-11-1,8 4 0,-7-7 0</inkml:trace>
  <inkml:trace contextRef="#ctx0" brushRef="#br0" timeOffset="9.0009">20898 3341 59,'-12'4'31,"-3"-4"-10,-2 0-6,3 5-5,-4 0-3,5 7-3,2 0-1,3 2-1,4 3-1,4 3 1,7-3-1,3-1 1,3-3 0,4-4-1,0-1 1,0-5 0,-4-3 2,-1-1-1,-12 1 1,4-15-2,-14 3 1,-1 7-2,-6-1-4,-4-2-11,1 0-22,6 8-1,-3-2 0,17 2 1</inkml:trace>
  <inkml:trace contextRef="#ctx0" brushRef="#br0" timeOffset="10.0009">20995 3287 49,'-9'-10'34,"9"10"1,4 22-10,-4-4-11,5 11-5,-2 5-2,5 11-1,-8 8 1,8 10-1,-8-2-3,0 1 1,0-8-2,0-2 0,0-12-2,0-9-2,0-9-6,0-22-15,0 0-16,0 0 0,-6-20 0,6-3-1</inkml:trace>
  <inkml:trace contextRef="#ctx0" brushRef="#br0" timeOffset="11.0009">21051 3522 36,'0'0'32,"0"0"-1,20-4-2,-8 4-19,0 0-10,2 4-18,-4-9-12,11 9-1,-9-11-1</inkml:trace>
  <inkml:trace contextRef="#ctx0" brushRef="#br0" timeOffset="12.0009">21436 3389 45,'-7'-10'27,"7"10"-5,-16-15-3,2 10-4,0 1-3,-6-1-4,4 5-1,-6 0-3,6 9-1,-2-1-1,3 5-1,5 1 1,1 4-1,4 0 1,5-1 1,5-1-1,4 1 1,3-6 0,4 3 0,1-10 0,3-4-2,1 0-1,0-10-4,5 2-11,-5-5-21,-7-9-1,4 0-1,-8-9 0</inkml:trace>
  <inkml:trace contextRef="#ctx0" brushRef="#br0" timeOffset="13.0009">21417 3202 52,'0'0'31,"-23"-13"-4,23 13-30,0 0-21,-16-11-4,16 11-2,0 0 6</inkml:trace>
  <inkml:trace contextRef="#ctx0" brushRef="#br0" timeOffset="14.0009">21692 3338 44,'0'0'23,"-11"0"-3,11 0-4,-15 0-3,5 0-5,10 0-3,-13 4-2,13-4-1,-8 13 0,8-5 0,0-8-1,3 21 1,5-11-1,1 3 0,2 0 0,0-2 0,0 3 1,0 0 1,-6-2 0,-1 2 2,-7-3-1,-1 3 1,-7-4 0,3 2 1,-8-2-2,1-6-2,-1 6-5,-4-10-17,-2-6-17,6 2 1,-6-10-1,7 0 0</inkml:trace>
  <inkml:trace contextRef="#ctx0" brushRef="#br0" timeOffset="15.0009">18246 4231 49,'-4'24'27,"-13"-1"-2,-2 3-4,-4-3-5,-6-8-5,0 0-4,-4-7-4,5-5 0,0-6-1,4-10-1,4-1 1,10-5-2,3-4 0,7 3 0,7 1 0,7 0-1,7 9 0,4 3 0,3 7 0,2 14 0,-2 7 1,-1 0 0,-2 5 0,-4 1 0,-5 0-3,-5-5-8,0-3-13,1-1-9,-12-18 0,14 5-1</inkml:trace>
  <inkml:trace contextRef="#ctx0" brushRef="#br0" timeOffset="16.0009">18333 4247 51,'4'10'33,"1"10"-13,1 6-2,-2-2-4,1 4-2,-5-8-3,5-2-3,-5-18-1,0 12-2,0-12-1,6-17-1,0 0 1,5-2 0,-1 0-2,3-1 0,2 6-1,0 6 1,-2 8-1,1 0 1,-4 9-1,-3 5 0,-1 0 0,-6 3-2,6 3-10,-2-1-21,-4-19 0,6 21-2,-6-21 2</inkml:trace>
  <inkml:trace contextRef="#ctx0" brushRef="#br0" timeOffset="17.0009">18641 4030 48,'5'25'32,"-5"-3"-8,0 8-4,5 9-3,-5 0-4,8 7-4,-5-1-2,3-4-1,-1-6-2,-1-3-3,-1-6-1,-3-10-2,0-6-5,0-10-5,-5-10-4,-3-4-3,2-5 1,-5-6 0,5 2 4,-2 1 5,3-1 5,5-5 16,0 28-2,16-9 0,-2 9 0,2 0-2,3 0-3,0 0-1,2 0-1,-3 0-2,1 0 0,-3 0 0,-3 4 1,-13-4 1,18 8 1,-18-8 0,9 16 1,-9-7 0,2 7 2,-2-2-1,0 3-1,0 2-1,0 1 0,0-3-1,0 1-2,0-4-2,-3-4-5,3-10-11,5 16-18,-5-16-1,0 0 0,-11-22 0</inkml:trace>
  <inkml:trace contextRef="#ctx0" brushRef="#br0" timeOffset="18.0009">18820 4114 52,'0'0'37,"0"0"-2,0 0-2,0 0-19,0 0-22,0 0-25,0 0-3,17 10 1,-8-10-2</inkml:trace>
  <inkml:trace contextRef="#ctx0" brushRef="#br0" timeOffset="19.0009">18968 4253 43,'0'0'33,"12"9"0,-6 0-12,-2 2-8,5 11-3,-5-2-2,2 3-2,-6-4-1,7 3-1,-7-7-2,0-2 0,0-13 0,0 0 0,0 0-1,0 0 0,-10-20-2,13 1 1,5-1 0,3-4-1,5 1-1,1 2 1,5 0 0,-2 8 0,0 6 0,-1 3 1,-6 8 0,-1 7-1,-6 7 1,-2 1 0,-4 4 0,3 0-5,0-1-10,-3 2-16,3-9-2,8-2-2,-2-13 0</inkml:trace>
  <inkml:trace contextRef="#ctx0" brushRef="#br0" timeOffset="20.0009">19500 4313 41,'-18'-17'29,"9"12"-6,-6-4-6,-3 2-4,-1-1-2,-3 4-4,3 8-2,-3 1-1,4 8-1,1 2-1,10 2 0,1 3-1,6 4 1,6-6-1,4 0 1,4-7 1,4-2 0,0-9-1,4 4 0,-5-8 0,1-7-2,0 2-3,-4-9-8,-1 5-17,1 4-7,-9-6 0,4 5-1</inkml:trace>
  <inkml:trace contextRef="#ctx0" brushRef="#br0" timeOffset="21.0009">19743 4310 25,'0'0'22,"-10"-14"-1,-1 9-4,0 1-1,-6 1-2,3 3-3,-8 5-3,4 5-1,-2 1-3,4 7-1,4 3-1,3 1-1,6 0 0,3 1 1,8-5-1,4-3 1,4-5 0,2-6 1,4-4-1,2-5 0,-2-11-1,-1-5 1,-2-4-1,-2-7-1,-3-8 1,-1-2-1,-6-5 0,-2 5 0,-5-1 1,0 2-1,0 3 1,-5 10 0,1 6 1,-3 11-1,7 11 0,-17 0 0,11 14 0,-4 7 0,5 11 0,-2 5 0,3 6-1,1 4 1,3-1-1,4-1 0,2-3-2,2-8-3,3-5-9,1-8-14,-3-8-9,7-7 1,-3-11 0</inkml:trace>
  <inkml:trace contextRef="#ctx0" brushRef="#br0" timeOffset="22.0009">19935 4352 21,'0'0'29,"16"0"-2,-6-5-8,4 0-6,1 1-2,-1-6-3,1 0-3,-5-3 0,-2 1-3,-4-4 0,-4 6-1,-4-2 0,-5 1-1,-3 2 0,-3 8 1,-4 1 0,0 11 1,-3 2 0,4 5 2,0 2 1,8 8 0,0-5 0,10 5 0,3-5 1,8-4-2,4-5 0,7 1-1,0-8-2,2-7-6,4 0-14,6 0-18,-6-19-1,9 2 0,-3-12 0</inkml:trace>
  <inkml:trace contextRef="#ctx0" brushRef="#br0" timeOffset="23.0009">20435 4282 67,'12'0'32,"-1"0"-4,3 0-15,5 0-7,1-2-4,0-1-6,2 3-13,1 0-15,-10-5 0,2 5 0,-15 0 2</inkml:trace>
  <inkml:trace contextRef="#ctx0" brushRef="#br0" timeOffset="24.0009">20465 4377 45,'9'20'33,"-9"-20"1,27 3-13,-8-3-15,2-8-22,6 8-13,-9-14-3,10 7 0</inkml:trace>
  <inkml:trace contextRef="#ctx0" brushRef="#br0" timeOffset="25.0009">21102 4305 56,'0'23'33,"-10"-2"-7,-4 1-4,-2 0-6,-8-3-5,3-1-4,-4-8-3,2-1-2,-2-9-1,7-4 0,1-6-2,4-8 1,6-1-2,7-4 0,0 5 1,10-6-1,5 5 1,3 5 0,1 5 1,2 9 1,2 8 0,-1 6 1,-3 1 1,1 13-1,-5-4 0,-1 3-3,0 0-5,-4-8-10,-3-9-20,3 0 0,-10-10 0,14-5 0</inkml:trace>
  <inkml:trace contextRef="#ctx0" brushRef="#br0" timeOffset="26.0009">21184 4309 69,'5'14'35,"3"5"-11,4 7-7,-6-2-4,6 1-2,-6-8-3,5 3-1,-11-20-3,13 13 0,-13-13 0,20-13-2,-13-2 0,1 0-3,2-1-9,-10 1-22,3-4-6,3 4-1,-6 1 0</inkml:trace>
  <inkml:trace contextRef="#ctx0" brushRef="#br0" timeOffset="27.0009">21472 4305 37,'0'0'18,"26"5"-7,-8-5-4,0 0-2,1 0-2,-4 0-2,-3-5-1,-2 3 0,-10 2 0,0 0 0,0 0 0,0 0 2,-15 0 2,-7 15 10,9-3-5,2 7 1,1-2 1,7 5-1,3-4-2,3 3 0,4-5-3,7 0 0,-1-7-2,5 1-1,-1-10 0,1 0 0,-1-11-1,-2 2-1,-2-7 1,0-1-1,-3-2 1,-3 1-1,-3 1 0,-1 5 0,-3 12 1,-5-12 0,5 12-1,-8 14 1,4-1-1,-1 5 2,1 0-1,4 1-4,6 1-16,2-1-18,-8-19 1,22 18-2,-6-18 1</inkml:trace>
  <inkml:trace contextRef="#ctx0" brushRef="#br0" timeOffset="28.0009">21954 4327 47,'-30'-3'33,"3"7"-4,-4 4-9,2 1-6,5 7-4,1 2-4,12 6-1,7-1-2,8 4-1,9-7 0,7-1 1,1-6-1,5 0 0,-2-11 0,-2-2 0,-5-11 0,-3-6 0,-8-7-1,-6-4 0,-5-9 0,-8-9-1,-2-6 1,-2 0-1,0-4-1,3 4-1,5 5-4,0 1-4,13 14-10,11 10-17,1 6 0,15 16-1,0-3 2</inkml:trace>
  <inkml:trace contextRef="#ctx0" brushRef="#br0" timeOffset="29.0009">22281 4253 44,'-28'-5'19,"13"5"-3,-3 7-4,4 1-4,1 4-2,5 0-2,3 5 0,5-4-1,7 2-1,2-5 0,3 0 0,-1-3 0,1-1 0,-3-6 1,-9 0-1,10 0-1,-10 0 0,-12-6 1,1 6-2,-7-2 1,1 2-1,-2 0-1,-1 2 1,4 3 0,1 2 1,6 0-1,4 7 2,5-1-2,5 3 2,1 3-1,7-1 1,2-3 0,7-1-3,2-5-3,1-4-4,4-5-9,8 0-11,-9-9-3,7 3-1,-12-12 9</inkml:trace>
  <inkml:trace contextRef="#ctx0" brushRef="#br0" timeOffset="30.0009">22450 4316 15,'-23'-23'28,"-9"12"17,13 11-30,2 4-4,-1 6-3,2 4-1,0 4-3,8 6-1,3 1 0,5 1 1,10-3-1,4 0 0,3-4 0,7-5 0,-1-4 0,3-6-1,-4-5 0,-3-7-1,-6-1 0,-2-6 0,-11 3 0,0-1-1,-9 1 0,-9 0-1,3 4 1,-2 2-3,0 6-3,-2-2-7,3 2-11,6 8-10,-4-8 1,14 0-1</inkml:trace>
  <inkml:trace contextRef="#ctx0" brushRef="#br0" timeOffset="31.0009">22540 4241 16,'0'0'30,"14"0"2,-14 0-7,3 18-4,2 5-4,-11 0-3,12 10-3,-6 3-1,9 7-4,-2-1-1,-1 4-2,-2-1-1,1-3 0,4-9-1,1-1 1,-3-11-3,-7-4-2,6-7-7,-6-10-19,10 0-9,-5-10 0,-8-8-1</inkml:trace>
  <inkml:trace contextRef="#ctx0" brushRef="#br0" timeOffset="32.0009">22559 4454 47,'17'0'32,"-5"-9"0,12 9-16,1 0-9,0-6-12,5 6-19,-2-8-7,7 8-1,-10-10 1</inkml:trace>
  <inkml:trace contextRef="#ctx0" brushRef="#br0" timeOffset="33.0009">23014 4396 19,'0'0'28,"0"0"-5,-19-17-2,6 9-4,13 8-3,-28-15-4,10 11-1,-1-2-1,0 6-3,-5 0-1,7 9-1,-5-3-1,6 8 0,5-1 1,4 4 0,2-2 0,13-1 0,3-3-1,7 2 1,3-5-1,0-1 1,-2-5-2,6-2 1,-2-5-2,-9-2-1,2-2-2,-12-10-5,10 5-6,-14-8-5,9 2-1,-19-7-2,2 5 1,1-5 4,-1 1 5,1 4 8,-4-2 10,-11-15 24,15 27-11,-1-4 0,8 16-2,-12-16-3,12 16-5,-11-6-8,11 6-12,0 0-23,0 0-1,0 0 0,7 24-1</inkml:trace>
  <inkml:trace contextRef="#ctx0" brushRef="#br0" timeOffset="34.0009">23225 4267 19,'-30'-9'63,"20"9"-38,-7 0-6,-6-3-5,5 7-6,1 0-3,17-4-2,-15 15 0,15-2-1,0 1-1,8 0 1,8 5-1,7 0 0,3-1 0,-9 3 0,5-1 1,-6-2-1,0-3 2,-2-1 1,-10-6 0,-7 1 1,-11-3 1,4 0-1,-11-6-1,3 0 0,-4 0-5,-10-5-9,-1 0-30,3 5 0,-1-9-1,5-1 1</inkml:trace>
</inkml:ink>
</file>

<file path=ppt/ink/ink1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2-01T08:58:07.113"/>
    </inkml:context>
    <inkml:brush xml:id="br0">
      <inkml:brushProperty name="width" value="0.05292" units="cm"/>
      <inkml:brushProperty name="height" value="0.05292" units="cm"/>
    </inkml:brush>
  </inkml:definitions>
  <inkml:trace contextRef="#ctx0" brushRef="#br0">6975 14083 662 0,'-1'0'247'0,"0"4"-297"16</inkml:trace>
</inkml:ink>
</file>

<file path=ppt/ink/ink1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2-01T08:58:34.812"/>
    </inkml:context>
    <inkml:brush xml:id="br0">
      <inkml:brushProperty name="width" value="0.05292" units="cm"/>
      <inkml:brushProperty name="height" value="0.05292" units="cm"/>
    </inkml:brush>
  </inkml:definitions>
  <inkml:trace contextRef="#ctx0" brushRef="#br0">20435 6720 1057 0,'-1'-7'415'16,"0"-4"-210"-16,-9 11-50 15,0 7 7-15,-15 19-29 16,-10 17-5-16,-11 27-41 15,-4 15-19-15,8 17-31 16,8 2-5-16,27 5 1 16,13-3 0-16,23-14 1 15,10-6-6-15,10-26-9 16,6-13-10-16,-8-17-72 16,4-9-54-16,-6-19-240 15</inkml:trace>
  <inkml:trace contextRef="#ctx0" brushRef="#br0" timeOffset="430.1833">20524 7250 1335 0,'8'7'243'0,"13"8"-84"15,-2-2-17-15,16-8-39 16,-2-5-24-16,9-10-25 16,-1-3 1-16,-7-9-12 15,-3-4-5-15,-15 2-8 16,-6 0-9-16,-13 5-6 15,-8 4 0-15,-14 6-1 16,-6 5-2-16,-5 8-2 16,-2 5-3-16,4 13-7 15,0 4 0-15,10 5-4 16,2 1 3-16,13 4 6 16,9 0 4-16,8 0 11 15,9-2 1-15,7-3-2 16,4-4-2-16,4-12-5 15,5-2-20-15,4-15-86 16,2-5-86-16</inkml:trace>
  <inkml:trace contextRef="#ctx0" brushRef="#br0" timeOffset="806.2411">20940 7204 1247 0,'1'-4'323'0,"4"0"-96"0,2 4-45 15,-2 4-20-15,2 11-44 16,-1 2-13-16,2 7-20 16,1 2-16-16,-2-5-21 15,0-1-7-15,-5-6-17 16,-2-3 0-16,0-8-4 15,-3-7-1-15,4-12-8 16,4-5-7-16,9-5-19 16,1-3-6-16,11 1-4 15,3 4 3-15,3 6 7 16,0 3 4-16,-3 10 4 16,-3 5 4-16,-8 12 12 15,-3 5 4-15,-3 7 3 0,-3 3-2 16,-1-2-5-1,-2-1-4-15,-4-2-100 0,0-1-56 16</inkml:trace>
  <inkml:trace contextRef="#ctx0" brushRef="#br0" timeOffset="1079.1356">21425 7211 1589 0,'5'0'313'0,"3"1"-143"15,3 7-14-15,0 7-38 16,0 7-13-16,2 6-16 16,-6 2-10-16,-1-1-19 15,-1-6-10-15,4-14-9 16,4-8-1-16,10-15-10 15,4-9-4-15,6-10-10 16,3-5-5-16,-2-1-45 16,-3 1-45-16,-9 12-106 15</inkml:trace>
  <inkml:trace contextRef="#ctx0" brushRef="#br0" timeOffset="1453.9548">21818 7241 1589 0,'4'4'299'16,"11"0"-163"-16,1 1-39 15,7-6-11-15,0-5-29 0,0-4-14 16,1-4-4-16,-5-4-18 15,0 0-4-15,-5 0-7 16,-6 0-1-16,-8 3-2 16,-1 4 0-16,-12 2-5 15,0 4-1-15,-6 6-2 16,-3 6-3-16,-1 7 1 16,1 1 1-16,2 9 6 15,2 0 2-15,11 3 12 16,7 0 0-16,13-1 1 15,8-1 0-15,6-2-7 16,3-3-3-16,6-6-27 16,2-5-45-16,3-8-134 15</inkml:trace>
  <inkml:trace contextRef="#ctx0" brushRef="#br0" timeOffset="1852.9045">22195 7397 1478 0,'7'3'235'0,"9"4"-93"0,9-9-43 16,2-6-12-16,8-11-29 15,-3-5-14-15,4-10-21 16,-4-7-7-16,-1-4-9 16,-4-4-2-16,-8-1-2 15,-6-1 1-15,-13-7 0 16,-6 0-1-16,-11 12 8 16,-3 9 16-16,-3 29 22 15,-2 12 13-15,-1 22-3 16,-3 10-11-16,4 13-13 15,10 5-3-15,12 4 1 16,9 0 1-16,19-7-12 16,2-2-6-16,6-11-24 15,4-2-27-15,3-14-83 16,9-4-74-16</inkml:trace>
  <inkml:trace contextRef="#ctx0" brushRef="#br0" timeOffset="2142.9538">22906 7192 1499 0,'-11'-7'238'0,"-10"-8"-99"16,5 3-24-16,-3 8-31 15,-1 4-5-15,-4 9-14 16,0 7-5-16,10 8-11 15,3 0-2-15,14 1-10 16,6-2-5-16,9-10-10 16,8-1-2-16,4-10-3 15,0-4-2-15,-4-7-2 16,-5-6 1-16,-11-3-4 16,-3-1-8-16,-9 3-60 15,-5 3-56-15</inkml:trace>
  <inkml:trace contextRef="#ctx0" brushRef="#br0" timeOffset="2391.4901">23091 7142 1558 0,'4'0'293'15,"3"2"-103"-15,-1 9-49 16,6 11-35-16,-2 10-19 16,-2 16-24-16,-3 10-7 15,-5 9-21-15,0 0-12 0,-2-9-7 16,2-1-7-16,2-19-18 16,-1-5-19-16,0-13-69 15,-1-10-52-15</inkml:trace>
  <inkml:trace contextRef="#ctx0" brushRef="#br0" timeOffset="2592.9501">23270 7133 1468 0,'22'-1'218'0,"18"1"-110"16,-5 0-26-16,-12 9-13 15,-14 0-8-15,-9 5-1 16,-6 4-6-16,-10-1-24 16,-5 1-9-16,1-4-25 15,1-5-36-15,5-4-90 0</inkml:trace>
  <inkml:trace contextRef="#ctx0" brushRef="#br0" timeOffset="2981.1973">23631 7187 1465 0,'10'-1'218'0,"12"-1"-98"16,1-3-5-16,1-2-27 15,3 0-17-15,-2-2-19 16,-2-3-10-16,-6 1-22 16,-3-1-5-16,-11 1-3 15,-5 2-1-15,-11-3 1 16,-6 4 0-16,-10 2-2 16,-3 4 1-16,-1 6-2 15,-4 6 1-15,7 6-7 16,6 5-2-16,12 5 13 15,7 2 11-15,13-1 25 16,11 2 9-16,16-6-5 16,5-2-9-16,8-6-20 0,-2-5-8 15,-5-6-58-15,-3-5-33 16,-1-13-357-16</inkml:trace>
  <inkml:trace contextRef="#ctx0" brushRef="#br0" timeOffset="3321.0907">24048 6521 1489 0,'8'-5'260'0,"12"5"-60"15,4 12-59-15,16 22-89 16,6 17-16-16,3 23-24 16,-3 14 11-16,-21 14 38 15,-6 2 13-15,-20-8 3 16,-14-8-10-16,-21-5-32 15,-14-5-8-15,-9-6-7 16,0-6 1-16,8-16-27 16,4-7 369-16</inkml:trace>
</inkml:ink>
</file>

<file path=ppt/ink/ink1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2-01T09:28:05.981"/>
    </inkml:context>
    <inkml:brush xml:id="br0">
      <inkml:brushProperty name="width" value="0.05292" units="cm"/>
      <inkml:brushProperty name="height" value="0.05292" units="cm"/>
    </inkml:brush>
  </inkml:definitions>
  <inkml:trace contextRef="#ctx0" brushRef="#br0">16459 13670 579 0,'-1'-2'366'0,"-2"-2"-67"16,1-1-149-16,1 4-93 16,0 0-29-16,-1 0-12 15,1 0-4-15,0-1-7 16,-3 1-1-16,-14-2-3 15,-32-6 2-15,25 10 3 16,0 1 4-16,-3 3 5 16,-1 0-1-16,1 0-1 15,-1 0-4-15,3-1-5 16,5 1 1-16,2-1 4 0,3 2 2 16,3 1 4-16,-4 0 3 15,2 2-6-15,0 1-2 16,-2 1-5-16,2 4-2 15,-4 1-1-15,2 5 0 16,-3-1 0-16,4 3 2 16,-1 3 10-16,-1-1 5 15,0 7 3-15,4 0 1 16,3-2-6-16,-1 1-4 16,7-5-3-16,-3 3 2 0,4-1-6 15,3-4 2-15,0 3-4 16,1-4-3-16,0 4 3 15,1 0-3-15,0-1 4 16,0 0 6-16,3-2 0 16,-1 0 3-16,1-1-2 15,1 0-3-15,0-1 0 16,2 1 0-16,1 2 0 16,1-4 1-16,4 2 0 15,-2-4-2-15,4-2 0 16,1 3-1-16,-1-6 3 15,5-2 1-15,-3 1 1 16,0-5 0-16,1 0-3 16,-1-1-2-16,2-6 0 15,1 4-2-15,0-5 2 16,-3 1 0-16,2-2 3 0,-2-3 1 16,-2-1-1-16,0-2 1 15,0 1-5-15,-1 0 1 16,0 2-4-16,1-3 1 15,1-1-3-15,0 0 1 16,1-1 0-16,-1-3 0 16,3-2 1-16,0-6 0 0,1 0 0 15,2 1 0-15,-2 0 0 16,-3-1-1-16,-1 0 0 16,-2 1 0-16,-4-1 0 15,-1 4 0-15,1-2 1 16,-7-2 0-16,3 0 1 15,-3-2 0-15,1 1-2 16,0-3 0-16,6 0-1 16,-6 0 0-16,1 0-1 15,-1 3 1-15,-4-1 1 16,0 3 1-16,-3-3 5 16,-2-3 3-16,-3 1 1 15,3-2-1-15,-4-1-5 16,3 1-3-16,1-2-2 15,0 0-1-15,4 3 0 16,-5 1 0-16,3 3 0 16,-4 3 0-16,-2-1 3 15,1 4 1-15,-4 3 6 0,0-2 0 16,0 6 1-16,-1-5 0 16,1 3-6-16,-2 3 0 15,-3-4-2-15,3 4-3 16,-2 2-18-16,-1 1-32 15,0 6-134-15</inkml:trace>
  <inkml:trace contextRef="#ctx0" brushRef="#br0" timeOffset="4191.1091">16828 14594 773 0,'1'0'17'16,"1"0"-32"-16,0-2 13 16,-2 2 40-16,0-1 111 15,0 0 15-15,0-1 8 16,0 1-63-16,8-1-56 15,-2 0-20-15,3 0-14 0,28-2-4 16,-24 5-6-16,2-1-3 16,8 0-2-16,2 1-1 15,4 1-2-15,1-2 1 16,-4 0 2-16,-1 0 7 16,0 0 8-16,1 0 4 15,2 0 2-15,1-3 0 0,4 3-10 16,1 2-2-16,2 1-7 15,1 1-2-15,3 1-3 16,3-1 1-16,-4-4-1 16,0 0 1-16,2-1 0 15,-7 0 3-15,9 1 8 16,1 0 2-16,3 1 2 16,1-2-2-16,2-2-7 15,2-1-1-15,-2 2-2 16,2 0 1-16,-4 0-2 15,-5 2 0-15,1 0 0 16,1 3-2-16,1-2 0 16,2 2 0-16,-1-3 0 15,0-2 0-15,3 2 0 16,-1 0 0-16,-4 1 0 16,-2 0 0-16,-2 1 0 15,2-6-1-15,3 2 1 16,4 3 0-16,0-3 2 0,2 2 1 15,1-3 3-15,4 0-1 16,-3 1-2-16,0-2-1 16,-2-3-1-16,-2-1-1 15,-1 1-2-15,1-1 0 16,-4 6 16-16,-1 1 5 16,-4 1 6-16,-1 2 3 15,-7 0-15-15,-1 1-5 16,-7-2-3-16,0 1-3 15,-8-5 1-15,-1-2-1 0,-3 4 0 16,-4-5 0-16,0 6-1 16,-5 0-1-16,-2 1-1 15,-2 2 0-15,0-3-41 16,-1 0-102-16</inkml:trace>
</inkml:ink>
</file>

<file path=ppt/ink/ink1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2-01T09:35:45.801"/>
    </inkml:context>
    <inkml:brush xml:id="br0">
      <inkml:brushProperty name="width" value="0.05292" units="cm"/>
      <inkml:brushProperty name="height" value="0.05292" units="cm"/>
    </inkml:brush>
  </inkml:definitions>
  <inkml:trace contextRef="#ctx0" brushRef="#br0">12184 9940 1450 0,'-6'-6'177'0,"-3"-13"-119"15,5-7-8-15,12-12-7 16,5-3 0-16,6-2 3 16,-1 3 7-16,-1 7 11 15,5 8-1-15,-2 16-11 16,3 5-8-16,8 16-16 15,5 5-6-15,14 2-4 0,6 1-1 16,5-8-1-16,-2-4-1 16,-5-8-1-16,-3-5-1 15,-16-6 3-15,-9-3 0 16,-10-2 6-16,-8-5 2 16,-10-1-2-16,2 3-3 15,-8 3-12-15,8 4-6 16,-2 12-9-16,2 3-2 15,2 8 0-15,1 4 4 0,6 6 17 16,-5-2 9-16,6 4 21 16,-4-2 2-16,-6-7-2 15,4-1-4-15,-7-8-10 16,2 2-27-16,3-3-105 16</inkml:trace>
  <inkml:trace contextRef="#ctx0" brushRef="#br0" timeOffset="729.8422">13784 9646 1030 0,'5'-2'414'15,"3"-3"-250"-15,0-4-27 16,-1 0-2-16,1-6-22 16,-2-4-14-16,-2 1-20 15,-4-1-10-15,-4 2-18 16,-7-1-8-16,-8-1-12 15,-3 4-5-15,-6 1-7 16,3 10-7-16,-7 10-8 16,1-1-5-16,3 15-6 15,-1 3-4-15,13 5 0 16,5 3 0-16,11-2 3 16,4-4 3-16,10-10 2 15,4-1 2-15,6-11 1 0,-1-4 3 16,3-6 1-16,-2-3 1 15,-3-4-2-15,-1 1 0 16,-4 6-4-16,1 6-2 16,-4 9-3-16,4 11 0 15,0 9 3-15,2 7 3 16,-1 10 4-16,-2 2 3 16,-9 3 10-16,-6-2 2 0,-8-5 5 15,-9-3 0 1,-11-7-1-16,-3-6 0 0,-4-8-2 15,-1-11-2-15,6-8-12 16,1-4-15-16,9-5-45 16,5 0-31-16,6-4-98 15,13 5-81-15</inkml:trace>
  <inkml:trace contextRef="#ctx0" brushRef="#br0" timeOffset="1065.3138">14135 9735 1400 0,'-3'-6'252'15,"3"0"-32"-15,6 4-26 16,7 8-61-16,9 6-35 0,5 9-51 16,4 5-13-16,3 5-20 15,-3 2-2-15,-1-2-2 16,-2-1-1-16,-4-8-49 15,-3-6-53-15,-4-8-185 16</inkml:trace>
  <inkml:trace contextRef="#ctx0" brushRef="#br0" timeOffset="1255.705">14462 9718 1305 0,'-4'-3'287'0,"-7"0"-53"15,-3 5-34-15,-4 11-81 16,-5 2-22-16,-6 9-39 16,-1 4-18-16,-7 5-25 15,3 4-7-15,3 1-22 16,4-5-37-16,13-7-109 0,5-5-122 16</inkml:trace>
  <inkml:trace contextRef="#ctx0" brushRef="#br0" timeOffset="1658.7456">14600 9925 612 0,'4'-6'377'0,"7"-8"-41"16,2-4-183-16,-2-9-43 15,9-6 9-15,-1-5 6 16,1-1 6-16,-2-3-25 16,-6 3-3-16,-4 3-26 15,-1 5-13-15,-3 10-12 16,-1 10-7-16,2 11-1 15,-5 0 0-15,0 11-14 16,1 3-8-16,-1 7-11 16,6 10-1-16,-2 10-2 15,1 4-1-15,-1 5 1 16,0 2 0-16,1-2 0 0,0-5 0 16,5-13-57-16,3-8-36 15,12-11-86-15,0-10-82 16</inkml:trace>
  <inkml:trace contextRef="#ctx0" brushRef="#br0" timeOffset="2032.9835">15315 9610 1300 0,'-2'-5'253'0,"-5"-8"-102"16,-2 6-9-16,-5-1-16 16,-2 4-20-16,-5 1-19 15,0 2-13-15,0 7-34 16,1 2-10-16,1 8-20 16,3 3-7-16,4 11-4 15,2 4 0-15,6 10 1 16,0 2 1-16,8 3-1 15,5 0 3-15,10-8 0 16,6-10 1-16,6-17 4 16,4-13 2-16,8-19 7 15,-1-10 0-15,-3-16 4 0,-7-2 2 16,-18-1 4-16,-11 1-1 16,-21 10-8-16,-10 5-18 15,-3 10-88-15,-2 4-104 16</inkml:trace>
  <inkml:trace contextRef="#ctx0" brushRef="#br0" timeOffset="2695.5836">15685 9357 625 0,'9'-4'469'0,"7"-4"-105"0,2-2-217 15,-4-5-20-15,-3-4-3 16,-2 2-20-16,-2 0-15 16,-4-1-19-16,-3 3 0 15,-7-1-12-15,-4 1-5 16,-4 4-18-16,-2 2-8 15,-3 6-17-15,0 3-7 16,2 7-6-16,5 2-3 16,3 5-2-16,5 2 0 0,2-1 2 15,8-1 0-15,3-5 2 16,1 0 0-16,7-7 2 16,-4-1-1-16,3-6 1 15,2-3 0-15,-1-1 2 16,-1-1 0-16,-3 0 0 15,-1 5 0-15,-2 6-6 16,2 5-2-16,0 6 1 16,1 8 0-16,-2 5 6 15,0 2 1-15,-7 3 3 16,-3-1 3-16,-12-4 10 16,-6 0 3-16,-10-3 2 15,-3-9 1-15,1-6-8 16,1-4-3-16,10-8-5 15,2 1-14-15,7-9-50 0,10 2-47 16,8-4-323-16</inkml:trace>
  <inkml:trace contextRef="#ctx0" brushRef="#br0" timeOffset="3430.201">16542 9322 1146 0,'-1'10'297'16,"1"18"-212"-16,-3 7-4 16,1 5 0-16,4 6 2 15,1-8-11-15,2-1-14 16,-2-12-19-16,-3-11-2 0,0-7 4 15,-4-9 0-15,3-6 0 16,1-6 2-16,-2-10-15 16,-2-3-2-16,2-13-5 15,-3-4-5-15,2-3-5 16,3 3 1-16,0 9-3 16,1 12 3-16,2 14 3 15,-1 9-3-15,0 14 2 16,5 8-6-16,8 11-3 15,0 7-2-15,6 2-1 16,-3-1 1-16,0-7-1 16,4-5 2-16,4-13 1 15,-1-7 6-15,0-10 26 16,1-7 9-16,-4-11 17 16,-3-8 3-16,-5-10-17 15,-3-6-9-15,-9-7-21 16,-1 1-9-16,-1 7-67 0,0 6-63 15,1 13-289-15</inkml:trace>
  <inkml:trace contextRef="#ctx0" brushRef="#br0" timeOffset="4009.5157">17006 9399 1433 0,'3'4'210'0,"4"8"-85"15,-3 8-23-15,-4 5-21 16,2 5-6-16,-3-2-17 16,1-4-6-16,3-5-24 15,-1-11-10-15,1-7-3 16,2-4-1-16,2-11-1 16,1-4-2-16,2-7-5 0,-3 0-5 15,7 2-1-15,-4 2-1 16,7 6 4-16,2 11 5 15,-7 7 12-15,2 9 8 16,-8 6 6-16,-2 1-5 16,-1 2-6-16,-3-4-4 15,0 2-12-15,0-10 2 16,5-2-2-16,-2-5-2 0,4-11-4 16,1-1-1-16,4-10-3 15,2-1 0-15,4 2 0 16,1 0 1-16,0 3-1 15,1 6 0-15,-2 9 0 16,-3 1-1-16,-3 13 4 16,-5 2 1-16,-3 8 2 15,0 3 1-15,-2 0-1 16,3 0 1-16,-1-9-31 16,6-1-50-16</inkml:trace>
  <inkml:trace contextRef="#ctx0" brushRef="#br0" timeOffset="4337.5373">17447 9116 1321 0,'7'-8'265'0,"2"-6"-79"16,9 1-27-16,0 3-17 15,0 5-36-15,-2 3-21 16,-4 9-37-16,-1 5-8 16,-11 7-5-16,0 4-1 0,-11 3-9 15,-1 1-6-15,5 1-14 16,4-6 0-16,11-10-4 15,3-3 1-15,14-9-4 16,0-1-13-16,11-2-55 16,1-1-52-16</inkml:trace>
  <inkml:trace contextRef="#ctx0" brushRef="#br0" timeOffset="4717.2821">16406 9828 1473 0,'-3'5'204'0,"3"3"-120"16,13 1-25-16,24-5-6 15,19-1-6-15,27 2-16 16,7-1 1-16,30 5-21 15,-1 0-6-15,-3-5 3 16,-1 2 1-16,-24-7-42 16,-6-4-28-16,-14 3-158 15</inkml:trace>
  <inkml:trace contextRef="#ctx0" brushRef="#br0" timeOffset="5196.9356">16952 10197 1306 0,'-17'-3'257'0,"-21"-3"-96"16,-4 4-28-16,3 7-53 15,-1 6-23-15,5 8-35 16,5 6-4-16,11 6-2 16,8 7 11-16,11 3 22 15,6 2 1-15,18-5-3 16,5-5-11-16,16-8-20 15,5-7-1-15,-1-8-1 16,3-8-19-16,-4-4-111 16</inkml:trace>
  <inkml:trace contextRef="#ctx0" brushRef="#br0" timeOffset="5625.1198">17138 10143 1220 0,'2'-4'292'0,"1"-5"-145"16,3-1-19-16,6-3-33 15,-2 2-13-15,9 5-31 16,4 2-15-16,-1 7-23 16,-2 0-5-16,-8 5 0 15,-8 3-2-15,-8 4 2 16,-5 7-1-16,-8 2-1 15,2-1-2-15,3-5 0 0,4-4-4 16,9-8 0-16,2-4 3 16,13-3 9-16,4-2 3 15,9-2 2-15,3 0 0 16,4 1-56-16,-1 1-307 16</inkml:trace>
</inkml:ink>
</file>

<file path=ppt/ink/ink1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channel name="T" type="integer" max="2.14748E9" units="dev"/>
        </inkml:traceFormat>
        <inkml:channelProperties>
          <inkml:channelProperty channel="X" name="resolution" value="1333.61829" units="1/cm"/>
          <inkml:channelProperty channel="Y" name="resolution" value="1777.91638" units="1/cm"/>
          <inkml:channelProperty channel="F" name="resolution" value="0.00051" units="1/dev"/>
          <inkml:channelProperty channel="T" name="resolution" value="1" units="1/dev"/>
        </inkml:channelProperties>
      </inkml:inkSource>
      <inkml:timestamp xml:id="ts0" timeString="2019-11-21T08:36:19.945"/>
    </inkml:context>
    <inkml:brush xml:id="br0">
      <inkml:brushProperty name="width" value="0.05292" units="cm"/>
      <inkml:brushProperty name="height" value="0.05292" units="cm"/>
    </inkml:brush>
  </inkml:definitions>
  <inkml:trace contextRef="#ctx0" brushRef="#br0">15672 15712 25 0,'-9'12'20'0,"9"-12"-1"16,0 0 0-16,0 0-2 16,0 0-2-16,0 0-3 0,0 0-3 15,0 0-2-15,0 0 0 16,-9-6-3-16,9 6-1 16,0 0 0-16,0 0-1 15,0 0-1-15,0 0 0 31,-11-6 0-31,11 6 0 0,0 0 0 16,0 0-1-16,0 0 0 16,0 0 0-16,0 0 1 15,0 0-1-15,0 0 0 16,11-3 1-16,0-4 0 16,3-5 0-16,9-4 0 15,8-4 1-15,8-7 0 0,6-3 0 16,4-4 0-16,3 4 0 15,-2 1 0-15,-1 2-1 16,-11 7 1-16,-4 1-1 16,-12 7 0-16,-6 6 1 0,-7 1-1 15,-9 5 0 1,0 0 0 0,0 0 0-16,8-12 0 15,-8 12 0-15,0 0 0 0,0 0-1 16,-11 0 0-16,1 3 1 15,-3 6-1-15,-2 2 0 16,-4 7 0-16,-2-1 0 16,-7 4 0-16,1 1 0 15,-1-3 0-15,-3 2 1 0,2-2-1 16,-5 0 0-16,0 0 0 16,3-3 0-16,0 0-1 15,3 0 2-15,0 0-2 16,4-3 1-16,4-1 0 15,4-4 0-15,7-1 0 16,9-7 0-16,0 0 0 0,0 0 0 16,9-8 0-16,4-3 0 15,7-4 0-15,3 0 1 16,7-3-1-16,3-2 0 0,4-1 1 16,3-2-1-1,1-4 0-15,5 1 0 16,-1 0 1-1,-3 1-1-15,-3 0 0 16,-7 6 1-16,-6 2-1 0,-5 8 0 16,-9 2 1-16,-12 7-1 15,0 0 0-15,0 0 1 16,-15 12-1-16,2-2 0 16,-5 1 0-16,0 4 0 15,-4 1 0-15,-3 0 0 0,-3 6 0 16,0 3 0-16,-6 2 0 15,3 1 0-15,-10 1 0 16,4 0 0-16,-2-1-1 16,4 0 1-16,4-5 0 15,2-8-1-15,7-1 1 16,5-4 0 0,8-5 0-16,9-5 0 15,-11 0 0-15,11 0 0 16,0 0 0-16,0 0 0 15,0 0 0-15,0-7 0 16,0 7 0-16,0 0 0 16,0 0 0-16,0 0 0 0,19-18 0 15,-1 4-1-15,9-8 2 0,10-5-1 16,9-8 0-16,10-2 0 16,2 0 0-16,-3 4 0 15,-7 6 1-15,-8 5-2 16,-14 18-7-16,-26 4-33 15,-7 13 1-15,-11-2 0 16,-8-8-1 0</inkml:trace>
  <inkml:trace contextRef="#ctx0" brushRef="#br0" timeOffset="1302.2397">16008 15329 45 0,'-19'3'19'15,"9"-3"-1"-15,10 0-3 16,-14 8-3 0,14-8-3-16,-11 5 0 15,11-5-2-15,0 0 0 16,0 0-2-16,0 0 1 0,0 0-1 16,0 0-1-16,23 7-1 15,-6-7 0-15,7 0-1 16,4-2 0-16,5 2-1 15,-1-5 1-15,1 5-1 0,-7-5 0 16,-2 1 0-16,-5 0 0 16,-7 4 0-16,-12 0 1 15,0 0-1-15,0 0 0 16,-12 0 0-16,-7 0 0 16,-2 5-1-16,-7-2 0 15,0-3 0-15,-3 3 0 0,0-3 0 16,3 0 0-16,3 0 0 15,6 3-1-15,8-3 1 16,11 0-1-16,-13 0 1 16,13 0 0-16,18 4-1 15,-2-4 1-15,5 4 1 16,7-4-1 0,1-4 1-16,4 0-1 15,-2 0 0-15,-5 2 1 0,-2-2-1 16,-6-1 0-1,-4 1 0-15,-4 4 0 0,-10 0 0 16,0 0 0-16,0 0 0 16,0 0 0-16,0 0 0 15,0 0-1-15,0 0 1 0,0 0 0 16,0 0 0-16,0 0 0 16,0 0 0-16,0 0-1 15,0 0 1-15,0 0 0 16,0 0 0-16,0 0 0 15,0 0 0-15,0 0 0 16,2 14 0 0,-2-14 0-16,-4 20 0 15,-1-7 0-15,-2 6 1 16,0 3-1-16,-3 4 0 16,-1 0 0-16,-1-1 0 15,0-1 0-15,2-3 0 16,1-3 0-16,2-5 0 0,7-13 1 15,0 0-1-15,0 0 1 16,0 0-1-16,13-15 0 16,-3 2 0-16,1-2 1 15,-1-2-1-15,2 1 0 0,-2 3 0 16,-1 0 0-16,0 0 0 16,-3 3 1-16,-6 10 0 15,7-14-1-15,-7 14 1 0,0 0 0 16,0 0 1-16,-11 16 0 15,3-3-1-15,-2 2 1 16,1-1-3-16,3 6-11 16,6-6-27-16,0-14-1 15,0 0 0-15,0 0-1 32</inkml:trace>
  <inkml:trace contextRef="#ctx0" brushRef="#br0" timeOffset="2534.4839">16175 16000 14 0,'0'0'32'15,"0"0"-3"-15,0 0-5 16,-6-11-5-16,6 11-3 16,0 0-4-16,4 11-2 15,-4 0-3-15,6 5-2 16,-6 4-2-16,7 8 1 16,-2 1-1-16,0 3-1 0,-3-3 0 15,3 1 0-15,-1-5-2 16,2-3 2-16,-6-7 0 15,3-2 0-15,-3-13 1 16,0 0 0-16,0 0 0 16,0-10-1-16,-6-6 1 0,6-3-1 15,0-4-1-15,0-5 0 0,0 2-1 16,9-3 0-16,0 4 1 16,4 3-2-16,3 3 2 15,5 4-1-15,1 7 0 16,0 5 0-16,2 3-1 15,-2 0 0-15,-2 7-6 32,-9-7-21-32,-11 0-12 0,18 4-1 15,-18-4 0-15</inkml:trace>
  <inkml:trace contextRef="#ctx0" brushRef="#br0" timeOffset="3953.3078">16375 16370 29 0,'9'0'24'0,"-4"-9"-3"16,5-1-3-16,2 0-1 16,-5-2-2-16,5 5-2 15,-9-7-3-15,-3 14-2 16,9-10-1-16,-9 10-2 16,0 0 0-16,4 12-1 0,-4-12-3 15,0 12 1-15,0-12-1 16,3 19 1-16,-3-9-1 15,3 1 1-15,-3 0 0 16,0 8-1-16,0-1 1 16,0-2 0-16,0 3-1 0,0-4-2 31,0-1-4-31,0-14-10 0,0 0-23 16,11 6-2-1,-6-17 2-15,3 4-2 0</inkml:trace>
  <inkml:trace contextRef="#ctx0" brushRef="#br0" timeOffset="4607.478">16622 16419 17 0,'0'0'19'16,"0"0"0"-16,-7-13-2 15,7 0-1-15,7 0-1 16,1 2-2-16,-1-8-1 16,6 10-1-16,-8-5 0 0,10 7-3 15,-15 7 0-15,18-4-2 16,-18 4-3-16,15 15 1 15,-12-3-2-15,3 6 0 16,-6 3-1-16,0 3-1 16,-6-4-1-16,-6 2 0 15,0-1-1 1,-4-4 0-16,0-1 0 16,-3-7 1-16,1-2-1 15,2-2 1-15,1-5 0 16,15 0 0-16,-10-5 1 15,10 5 0-15,7-10 0 16,2 5 0-16,4 1 1 16,5 1 0-16,-2 3 0 0,3 9 1 15,-1-3-1-15,-2 3 1 16,2-1-1-16,-6 1 0 16,1-3-1-16,-1-6-3 15,0 0-22-15,-2-3-13 0,-10-10 1 16,0 4-1-16</inkml:trace>
  <inkml:trace contextRef="#ctx0" brushRef="#br0" timeOffset="103853.7527">16155 15830 21 0,'0'0'27'0,"-10"0"-2"16,10 0-5-16,0 0-2 31,0 0-4-31,0 0-1 0,18 0-3 16,4 3-2-16,-1-6-2 15,10 3 0-15,4-3-2 16,2 3-2-16,0 0-3 16,-5 0-3-16,1 6-5 15,-8-1-10-15,-6-3-14 16,2 6-5-16,-21-8 2 0,22 11 3 15</inkml:trace>
  <inkml:trace contextRef="#ctx0" brushRef="#br0" timeOffset="104302.7497">16455 15796 22 0,'-9'-9'27'0,"9"9"-6"16,0 0-4-1,12 0-6-15,-2 0-4 16,1 5-3-16,6-3-1 16,-2 1 0-16,3 4 0 15,-3-3-1-15,1 1 0 0,-6 2 1 16,-10-7 1-1,9 13 1-15,-15-3 1 0,-6-1 0 16,0 5 0-16,-7-1 1 16,2 2-2-16,0-1-9 0,0 3-26 15,3-10-4-15,14-7-2 16,0 0 0-16</inkml:trace>
  <inkml:trace contextRef="#ctx0" brushRef="#br0" timeOffset="105503.0816">7426 15790 16 0,'-11'-3'24'0,"11"3"0"15,-7-4-1-15,7 4-4 16,0 0-2-16,0 0-3 0,0 0-3 15,-11-7-3-15,11 7 0 16,0 0-2-16,14 0-1 16,-5-3-2-16,9 3 0 15,4-5 0-15,9 2-1 16,0-4 0-16,6 4-1 16,0-2 0-1,-3 1-2-15,-3 4-3 16,-9 0-5-16,-1 0-5 15,-11 0-11-15,-10 0-12 0,13 0-2 16,-13 0 1-16</inkml:trace>
  <inkml:trace contextRef="#ctx0" brushRef="#br0" timeOffset="106118.8697">7677 15687 39 0,'0'0'26'16,"0"0"-3"-16,0 0-6 15,0 0-3-15,0 0-3 16,0 0-4-16,0 0-2 31,16 11-2-31,-5-4-2 0,3 0 0 16,1 0-1-16,1 1 1 15,-2-4-1-15,0 1 1 16,-5-5 1-16,-9 0 1 16,9 5 0-16,-9-5 0 15,0 0 1-15,-12 15 0 16,2-7 0-16,0 3-1 0,-2-2 0 16,-1 1-2-16,5 0-4 15,-1-7-11-15,-4-6-23 16,13 3 0-16,-3-21-1 15,6 2 0-15</inkml:trace>
</inkml:ink>
</file>

<file path=ppt/ink/ink1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2-01T09:39:32.603"/>
    </inkml:context>
    <inkml:brush xml:id="br0">
      <inkml:brushProperty name="width" value="0.05292" units="cm"/>
      <inkml:brushProperty name="height" value="0.05292" units="cm"/>
    </inkml:brush>
  </inkml:definitions>
  <inkml:trace contextRef="#ctx0" brushRef="#br0">6704 17258 129 0,'0'0'168'16,"0"0"35"-16,0 2 7 15,0-2-28-15,0-2-68 16,0 2-28-16,0-1-20 16,0 0 0-16,-1 0-7 15,0 0 3-15,0 0-25 16,0 0-9-16,-1-1-10 15,1 1-5-15,0 0-8 16,0 1-4-16,0 0 0 16,0 0 1-16,0 0 1 15,1 0 0-15,-2 0 6 16,2 0 4-16,0 0 6 16,0 0 1-16,0 0-2 15,-1 0-5-15,1 0-7 0,-1 0-4 16,1 0-2-1,0 0-30-15</inkml:trace>
  <inkml:trace contextRef="#ctx0" brushRef="#br0" timeOffset="923.1403">9898 15103 1403 0,'-3'-2'106'0</inkml:trace>
</inkml:ink>
</file>

<file path=ppt/ink/ink1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2-01T09:42:11.542"/>
    </inkml:context>
    <inkml:brush xml:id="br0">
      <inkml:brushProperty name="width" value="0.05292" units="cm"/>
      <inkml:brushProperty name="height" value="0.05292" units="cm"/>
    </inkml:brush>
  </inkml:definitions>
  <inkml:trace contextRef="#ctx0" brushRef="#br0">11923 9709 1303 0,'-1'-1'238'16,"0"-1"-124"-16,7-12-43 15,8-5-13-15,12-16-20 16,10-3-7-16,15-5-19 16,4-3-4-16,-3 10-3 15,-5 8-18-15,-19 10-68 16,-12 14-46-16</inkml:trace>
  <inkml:trace contextRef="#ctx0" brushRef="#br0" timeOffset="186.5232">11911 9772 1123 0,'3'1'352'0,"3"2"-198"16,12-11-38-16,9-7 3 15,19-11-20-15,8-9-17 16,5 1-32-16,1 0-11 0,-11 3-92 15</inkml:trace>
  <inkml:trace contextRef="#ctx0" brushRef="#br0" timeOffset="896.3325">12940 8846 844 0,'-3'-1'398'0,"-4"-1"-208"15,-5 2-104-15,-2 0-40 16,-2 1-10-16,-6 1-14 15,0 1 0-15,-2 3 5 16,0 1 2-16,7 0-3 16,3 1-6-16,4 1-6 15,4 1 2-15,-1 2 7 16,-2 3 5-16,-1-1 14 16,0 2-2-16,4 1-8 15,-1-3-2-15,4-2-14 16,-2-3-2-16,3-4-1 15,3-3-3-15,6 0 0 16,1-3 1-16,-2-3 4 16,4 0 1-16,4-3 3 15,7 3 1-15,4-3-1 16,-1 3-3-16,4 4-4 16,2 4 0-16,-1 8 0 0,-1 6 1 15,-10 5 2-15,-5 0 3 16,-13 8 2-16,-6 1 2 15,-14 6 0-15,-4 3-2 16,-9-7-4-16,0-4 1 16,2-16-5-16,2-8-3 15,8-12-16-15,0-6-12 16,7-4-28-16,9 1-28 16,9 1-77-16,5-1-49 0</inkml:trace>
  <inkml:trace contextRef="#ctx0" brushRef="#br0" timeOffset="1112.3008">13191 9034 1601 0,'-3'-2'331'0,"3"2"-150"16,-1-3-40-16,1 2-84 15,0 1-26-15,0 0-129 16</inkml:trace>
  <inkml:trace contextRef="#ctx0" brushRef="#br0" timeOffset="1541.3788">13382 9095 977 0,'3'-10'384'0,"8"-7"-244"16,-1-3-43-16,3-7-14 15,0 1-6-15,2-2-19 16,-2 0 3-16,-1 3-5 16,-2 4 0-16,-4 3 3 15,-2 3 0-15,-1 10-4 16,-2 4-9-16,0 3-10 15,-1-2-5-15,0 0-7 16,0 3-2-16,3 14 0 16,8 34 2-16,-8-21 3 15,0 5-3-15,-2 8 4 0,-1 0 0 16,1-3-5-16,-1-3 0 16,7-6-12-16,0-7-20 15,4-11-92-15,4-7-73 16</inkml:trace>
  <inkml:trace contextRef="#ctx0" brushRef="#br0" timeOffset="1959.7378">13891 8875 1286 0,'-1'-5'266'0,"-5"-4"-105"15,-3 4-13-15,-2 6-41 16,-3 1-20-16,-1 6-35 16,0 2-12-16,-6 5-26 15,4 8-8-15,1 5-7 16,-1 4-2-16,8 3-3 15,1 2 3-15,8-2 14 16,5-1 11-16,10-4 13 16,4-6 6-16,8-9 3 15,4-6 1-15,2-12-1 0,4-7-2 16,0-15-1-16,-2-4-6 16,-5-8-3-16,-7-3 0 15,-16-4-10-15,-7-3-2 16,-18 3-6-16,-3-1-5 15,-7 11-32-15,3 7-22 0,0 10-75 16,3 9-65 0</inkml:trace>
  <inkml:trace contextRef="#ctx0" brushRef="#br0" timeOffset="2232.1592">13964 8619 1466 0,'1'0'275'16,"2"-2"-14"-16,16 0-110 15,9 1-32-15,12-1-53 16,0 1-20-16,0 1-24 0,0-3-28 16,-6 0-106-16,6-3-125 15</inkml:trace>
  <inkml:trace contextRef="#ctx0" brushRef="#br0" timeOffset="2723.3981">14635 8406 1261 0,'4'-5'282'0,"-5"-5"-104"16,0 2 1-16,-6 4-35 15,-7 4-15-15,-4 6-45 0,-6 4-25 16,1 7-34-1,0 3-12-15,8 7-13 0,3 0-1 16,6 2-3-16,5-2-2 16,9 4 1-16,4-5 2 15,9-3 3-15,0-3 0 16,4-14 4-16,2-1 1 16,-1-7 2-16,-2-2 4 15,-13-9 10-15,-6-2 10 16,-11-1 16-16,-12 0 4 0,-6 4-8 15,-6-4-6-15,0 10-23 16,8-2-11-16,10 8-93 16,9 7-63-16</inkml:trace>
  <inkml:trace contextRef="#ctx0" brushRef="#br0" timeOffset="3428.0148">15202 8716 1243 0,'-9'-4'292'0,"-12"-6"-126"15,-2 3-6-15,-8 7-58 16,-4 0-25-16,-5 14-36 16,-3 3-15-16,3 13-13 15,5 7-2-15,16 14-7 0,5 5-1 16,10-2 1-16,9 4 2 15,14-10 1-15,5-1 0 16,20-11 10-16,-1-10 1 16,8-19 5-16,0-6 2 15,-10-13-5-15,0-3 0 16,-17-2 13-16,-5-4 10 16,-10 10 10-16,-8-1-1 0,-2 11-19 15,-4 0-13-15,1 3-79 16,3-2 166-16</inkml:trace>
  <inkml:trace contextRef="#ctx0" brushRef="#br0" timeOffset="89147.2861">18792 4668 568 0,'0'-2'472'15,"0"-1"-116"-15,2 0-217 16,-2 2-27-16,0 0-18 16,0-1-11-16,15-6-19 15,38-25-14-15,-18 12-27 16,4-1-8-16,-1-7-18 16,-1-3-29-16,-3-1-156 15</inkml:trace>
</inkml:ink>
</file>

<file path=ppt/ink/ink1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2-01T09:45:57.999"/>
    </inkml:context>
    <inkml:brush xml:id="br0">
      <inkml:brushProperty name="width" value="0.05292" units="cm"/>
      <inkml:brushProperty name="height" value="0.05292" units="cm"/>
    </inkml:brush>
  </inkml:definitions>
  <inkml:trace contextRef="#ctx0" brushRef="#br0">2089 7804 1467 0,'-10'-6'241'0,"-20"-7"-68"15,-2 6-27-15,-2 14-50 16,-6 4-19-16,8 13-41 15,6 2-17-15,17 6-20 16,10 1-4-16,18-1 1 16,5 2 1-16,12-9 5 15,2-6 0-15,0-10 3 16,-4-5-1-16,-3-4 3 16,-6-3 0-16,-12-1 4 15,-1-4 2-15,-15-1 0 16,-6 2 0-16,-12-2-2 15,-6 7-1-15,-12 3-4 16,-4 7-2-16,-1 9-4 16,1 0-1-16,13 15-7 15,4 0-1-15,16 5 2 16,9 3-2-16,10-4 6 0,9-3 2 16,13-5 3-16,6-5 0 15,7-10 3-15,-2-8 0 16,-1-9 0-16,1-8 1 15,-7-7 0-15,0-3 0 16,-6-5 3-16,-7-1 0 16,-8 4 1-16,-4 4 1 15,-10 6 2-15,-1 6 0 16,-8 3 2-16,2 7-2 0,0 4-1 16,1 5-3-16,6 7-4 15,1-1-1-15,7 6-3 16,3 2 1-16,1-3 2 15,3-4-26-15,-4-5-109 16,-2-3-158-16</inkml:trace>
  <inkml:trace contextRef="#ctx0" brushRef="#br0" timeOffset="152.5898">2256 7916 1549 0,'-4'-7'307'16,"-4"-6"-76"-16,6 6-142 16,0 5-38-16,6 6-63 15,2 4-59-15</inkml:trace>
  <inkml:trace contextRef="#ctx0" brushRef="#br0" timeOffset="345.2034">2458 8161 1256 0,'7'11'308'16,"7"12"-83"-16,2 0-20 16,-9-7-68-16,3-1-12 15,1-6-19-15,-1-6-16 16,1-4-19-16,0-4-14 0,3-7-22 16,-3-2-9-16,0-4-13 15,0-1-22-15,-7-3-113 16,2 5-71-16</inkml:trace>
  <inkml:trace contextRef="#ctx0" brushRef="#br0" timeOffset="783.9322">2997 8135 1453 0,'-11'16'252'0,"-16"20"-40"15,-5-3-61-15,-8 2-67 16,1-7-25-16,9-10-28 16,5-9 1-16,10-16-22 0,2-8-17 15,6-10-43-15,5-2-16 16,6-2-3-16,7-1 18 16,-2 7 32-16,4 2 16 15,0 12 11-15,1 9 5 16,6 9 10-16,-3 6 7 15,0 7 22-15,0 4 7 16,4-1 1-16,-1 2-9 16,4-4-22-16,3-5-6 15,-2-5-8-15,3-6-1 0,-3-12 1 16,1-3 0-16,-8-13-1 16,3-1-2-16,-6-3-4 15,0 0-4-15,-4 3-4 16,-4 2-2-16,-2 10-3 15,-4 6 1-15,-1 15 0 16,-1 8 2-16,-3 10 6 16,3 8 2-16,2 1 3 15,6 2 9-15,11-7 345 16</inkml:trace>
  <inkml:trace contextRef="#ctx0" brushRef="#br0" timeOffset="1632.7296">4507 8268 1363 0,'-14'5'240'0,"-10"-2"-75"16,-16 6-27-16,-5-1-7 15,-8-3-31-15,-5 0-10 16,7-4-40-16,5-1-19 0,6 0-20 16,7 0-7-16,20 1-4 15,0 0-2-15,16 2 0 16,10 4-1-16,9 4 4 16,10 5 3-16,3 7 0 15,-6 2 0-15,-6 5 3 16,-5 2 4-16,-17 8 5 15,-2-2-1-15,-17 6 0 16,-8 0-3-16,-3-4-4 16,-4 2-2-16,2-8-1 15,4 0-1-15,10-9-3 16,6-2 0-16,8-6-3 16,4-3-4-16,16 0-2 15,8-2-1-15,14-2 4 0,5-1 1 16,3 0 4-16,-1 0 2 15,2 1 6-15,-1-5-20 16,-7-4-99-16,2-1-278 16</inkml:trace>
  <inkml:trace contextRef="#ctx0" brushRef="#br0" timeOffset="2080.7807">4626 8415 1356 0,'-2'-1'240'0,"-2"1"-78"16,3 9-32-16,1 14-53 15,0 9-20-15,3 15-4 16,2 4-4-16,1 8-13 15,2 1-4-15,-1-6-14 16,-1-7-1-16,-1-13 1 16,-1-10-2-16,-3-14 4 15,-1-4 1-15,1-9-5 16,-1-9-4-16,0-9-23 16,-2-6-16-16,0-11-19 15,2-1-28-15,-3-11 6 0,-1 2 16 16,2-4 13-16,0 1 29 15,2 9 23-15,-1 0 11 16,1 14 26-16,-1 4 14 16,2 8 1-16,4 8-11 15,6 0-27-15,5 2-11 16,8 2-15-16,5-1-1 16,10 3-13-16,6 0-22 15,2 2-80-15,2 5-60 0</inkml:trace>
  <inkml:trace contextRef="#ctx0" brushRef="#br0" timeOffset="2305.8859">4706 8617 1419 0,'4'0'222'0,"8"0"-55"15,9 2-47-15,14-2-46 16,4 1-22-16,13-1-20 16,0 0-43-16</inkml:trace>
  <inkml:trace contextRef="#ctx0" brushRef="#br0" timeOffset="2836.8954">4589 8114 1283 0,'2'0'262'16,"2"-5"-129"-16,6 5-51 15,6 1-15-15,11 1-18 16,3-1-4-16,5 1-16 16,4 0-9-16,8 1-10 15,2-3-3-15,1 1-2 16,-5-1 0-16,-12-3-4 0,-6 6-2 16,-17-4-13-16,-1-2-1 15,-10 1 0-15,0-4 3 16,-7 2 10-16,-5-4 2 15,3 0 0-15,1 3-1 16,9 0-4-16,0 2-1 16,8 1 4-16,-1-1 3 15,2 1 9-15,5 2 3 0,1 5 9 16,1 0 10-16,-9 3 12 16,-3 2 2-16,-6 0-5 15,-5-1-9-15,5-1-48 16</inkml:trace>
  <inkml:trace contextRef="#ctx0" brushRef="#br0" timeOffset="3537.6766">5206 8885 692 0,'0'-2'417'15,"0"0"-126"-15,0-3-197 16,0 4-22-16,-2 0 1 15,2-1 10-15,0 1-15 16,0-2-2-16,0-9-15 16,0-26-6-16,-9 29-7 15,-4 0-5-15,-6 3-5 16,-4 1-6-16,3 5-15 16,-2 7-4-16,6 7-9 15,5 1 0-15,5 4 0 16,7-3 0-16,6-1 3 15,0-4 2-15,7-5 2 16,3 1 1-16,4-9 0 16,2-1 1-16,-4-6 1 0,-2-4 0 15,-11 1 1-15,1 0-1 16,-4 4-1-16,-3 0-1 16,2 8-1-16,-2 4 1 15,-1 7 3-15,1 10 3 16,-1 7 3-16,1 5 3 15,0 6 16-15,1 2 4 16,-1-5 1-16,0-1 0 0,0-5-14 16,-1-8-5-16,1-4-1 15,0-5-17-15,3-11-139 16</inkml:trace>
  <inkml:trace contextRef="#ctx0" brushRef="#br0" timeOffset="4118.1118">5345 9066 915 0,'3'0'456'0,"4"-3"-254"16,1-4-53-16,5-1-34 15,1 1-11-15,8 6-45 16,-4 1-19-16,3 4-21 16,-6-1-3-16,-9 1-5 15,4 3 1-15,-9 0-1 16,1 1 0-16,-2 2-2 15,-5 1 0-15,-4-5-3 16,3 2-2-16,0-7-4 16,8 2-1-16,7 2-2 15,-7 1 0-15,7 4 0 16,1 4 1-16,2 4 2 16,2 2 2-16,-15 1 16 15,-10-3 11-15,-7-4 15 16,-5-3 5-16,-4-11-8 15,1-8-9-15,0-11-77 0,6-3-66 16</inkml:trace>
  <inkml:trace contextRef="#ctx0" brushRef="#br0" timeOffset="5871.35">5821 8512 1307 0,'9'1'236'15,"16"2"-136"-15,7 1-17 16,6-2-44-16,2 0-18 15,-3-3-13-15,-3 0-9 16,-3-1-217-16</inkml:trace>
  <inkml:trace contextRef="#ctx0" brushRef="#br0" timeOffset="6094.0466">5822 8685 1042 0,'7'-4'401'0,"9"-2"-239"16,13 1-13-16,8 0-39 15,6 0-21-15,-1 4-43 16,-1 2-16-16,1 7-44 15</inkml:trace>
  <inkml:trace contextRef="#ctx0" brushRef="#br0" timeOffset="6538.7576">6690 8216 1578 0,'-3'7'281'0,"-3"12"-161"15,-1 9-26-15,3 18-29 16,-2 6-3-16,1 7 2 15,3 5-23-15,2-6-19 16,0-4-6-16,0-10-4 16,2-10 0-16,2-12 0 0,2-8 0 15,2-14-86-15,-3-6-61 16</inkml:trace>
  <inkml:trace contextRef="#ctx0" brushRef="#br0" timeOffset="6753.3209">6603 8225 1345 0,'7'-3'250'16,"5"1"-39"-16,14 1-121 15,10 0-22-15,18 1-33 16,1-4-15-16,4 2-11 15,-5 0-2-15,-10 2-79 16,-6 0-94-16</inkml:trace>
  <inkml:trace contextRef="#ctx0" brushRef="#br0" timeOffset="6973.7261">6660 8486 1404 0,'-2'5'239'16,"1"-3"-45"-16,8 6-33 16,14-8-62-16,12-3-16 15,20-6-41-15,4-6-13 16,-2 5-63-16,-2 3-59 15</inkml:trace>
  <inkml:trace contextRef="#ctx0" brushRef="#br0" timeOffset="7576.4631">7056 8868 1332 0,'2'0'231'0,"2"-2"-108"0,0-3-12 16,-4 4-20-16,0 0-13 15,0-1-21-15,5-15-11 16,3-28-21-16,-13 30-6 16,-6 1-5-16,-4 4 0 15,-6 3 0-15,0 4-3 16,-2 6-5-16,-1 6-5 0,9 7-5 15,2 1-3-15,9 1 1 16,4 1-2-16,6-4 3 16,4-4-1-16,4-6 3 15,2-4 0-15,0-8 2 16,4-2 1-16,-5-3 2 16,-2 1 0-16,-2 1 2 15,-7 2-2-15,0 7-1 16,-3 2 6-16,-1 10 12 15,0 5 3-15,-3 9 1 16,1 4-4-16,2 6-9 16,2 3 9-16,-2-1 19 15,0-3 3-15,-2 0-1 16,0-8-9-16,1-3-15 16,1-6-4-16,1-5-8 15,5-4-38-15,2-10-121 0</inkml:trace>
  <inkml:trace contextRef="#ctx0" brushRef="#br0" timeOffset="8035.6917">7221 9040 1376 0,'-3'-2'237'0,"-1"-1"-55"16,3 0-21-16,1 1-52 16,0 1-16-16,5-1-38 15,21-3-17-15,34 1-24 16,-28 8-6-16,-8 0-2 15,-5 3-2-15,-12 0 3 16,-7-3 0-16,-6 5-2 16,-5 1 0-16,-7-2-2 15,2 0 1-15,-1-5-4 16,5 2-3-16,12-2-2 16,0 2-4-16,12-2 0 0,0 4 2 15,10 5 1-15,-2 3 1 16,-5 8 9-16,2-1 10 15,-17 1 22-15,0-1 12 16,-10-6 15-16,-8-3-4 16,-4-13-12-16,-3-6-8 15,-3-9-84-15,-2-5-16 16</inkml:trace>
  <inkml:trace contextRef="#ctx0" brushRef="#br0" timeOffset="10115.9497">6671 8021 717 0,'-4'1'416'0,"-4"-5"-131"15,5 4-153-15,3-1-21 16,2-9 3-16,11 7-35 16,8 0-14-16,19-2-37 15,7 11-14-15,6-4-8 16,4 0-3-16,-8 6 0 16,-5-5-1-16,-8 5-6 15,-10-2-12-15,-9-4-37 16,-5-2-23-16,-7-2-23 15,-5-4 11-15,-5-5 40 0,-5-4 23 16,-3 0 52-16,2 3 9 16,3 7 16-16,1 2 2 15,3 1-15-15,4 2-6 16,2 2-5-16,-2-2-7 16,0 0-7-16,7 7 7 15,3 7 24-15,25 25 11 16,-35-23 11-16,-3-4-7 15,-3 0-30-15,2 1-47 0</inkml:trace>
  <inkml:trace contextRef="#ctx0" brushRef="#br0" timeOffset="10672.7614">7798 8535 1220 0,'0'0'302'0,"14"-3"-121"16,5 1-55-16,12-1-56 16,2 0-20-16,9 4-31 15,-2 1-6-15,-1 0-15 16,2 0-34-16,-17-3-149 16</inkml:trace>
  <inkml:trace contextRef="#ctx0" brushRef="#br0" timeOffset="10936.3066">7842 8667 1391 0,'4'-1'221'0,"11"-1"-85"16,4-2-6-16,13 0-26 15,3-1-17-15,5 2-22 16,1-1-12-16,-6 3-19 16,-13-1-37-16</inkml:trace>
  <inkml:trace contextRef="#ctx0" brushRef="#br0" timeOffset="12634.48">8462 8188 1201 0,'-1'3'311'16,"-1"3"-131"-16,2 10-97 15,0 2-22-15,2 16 0 16,1 3-2-16,1 15-1 16,0 2 0-16,-2 0-19 15,-2-2 2-15,0-7-15 16,0-4-5-16,-1-9-5 15,1-7-1-15,0-14-12 0,0-8-44 16,2-18-120-16,0-8-112 16</inkml:trace>
  <inkml:trace contextRef="#ctx0" brushRef="#br0" timeOffset="12828.4419">8430 8110 1123 0,'8'-4'359'0,"13"-5"-182"15,4 3-50-15,14 0-68 16,9 1-14-16,11 1-30 16,6 0-5-16,1 0-15 15,-8-1-46-15</inkml:trace>
  <inkml:trace contextRef="#ctx0" brushRef="#br0" timeOffset="13083.8158">8536 8325 1123 0,'6'0'376'0,"7"1"-151"16,10 1-93-16,9-1-2 16,13 2-47-16,3-1-22 15,-2-2-25-15,1 0-33 0</inkml:trace>
  <inkml:trace contextRef="#ctx0" brushRef="#br0" timeOffset="14204.4322">8829 8716 1192 0,'-3'-10'306'16,"1"-3"-167"-16,2-6-24 16,0 1-1-16,11 2-5 15,3-2-18-15,4 7-23 16,3 4-13-16,0 8-33 16,-6 2-6-16,-7 17 4 0,-8 1 3 15,-11 5 1-15,-3 4-2 16,-12-3-5-16,3-3-4 15,4-7-3-15,-1-6-1 16,14-9-6-16,2-2-2 16,3-3-4-16,1 3-3 15,0-2 0-15,1 1 1 16,20 0 0-16,26 3 0 0,-21 8 7 16,-1-3-17-16,-1 1-107 15,-1-4-266-15</inkml:trace>
  <inkml:trace contextRef="#ctx0" brushRef="#br0" timeOffset="14584.1895">9007 8652 1297 0,'3'-9'285'16,"4"-4"-78"-16,8 3-79 16,2 2-34-16,-1 7-49 15,3 0-13-15,-5 6-9 16,-3 5 3-16,-4 3-8 0,-6 2-4 16,-7 3-2-16,-2-2-2 15,-2-3-3-15,4-2-1 16,6-5-6-16,6-5-2 15,9-1-1-15,1-1-1 16,7-1 3-16,1 0 0 16,3 6 0-16,-4 3 3 15,-6 3 17-15,-12 4 10 0,-12 2 17 16,-10 3 1-16,-16-4-7 16,-1-5-9-16,2-11-27 15,6-7-36-15,11-4-129 16</inkml:trace>
  <inkml:trace contextRef="#ctx0" brushRef="#br0" timeOffset="15316.7266">8481 7866 915 0,'0'0'411'15,"-1"-1"-246"-15,5 1-84 16,-4 0-14-16,4 0-4 15,25 4-12-15,40 7-20 16,-21-5-8-16,16-1-10 0,-4-1-4 16,-6-4-1-16,-7 0-1 15,-22-6-6-15,-2-1-9 16,-8 0-12-16,-5-3 3 16,-6-2 6-16,-5-1 7 15,-5 0 8-15,1 0 0 16,0 4-4-16,5 4-1 15,1 5 7-15,3 0 5 16,-4 0 14-16,0 0 10 16,0 0 32-16,4 10 12 0,0 3 7 15,-1 30 6-15,-11-31-39 16,1-2-12-16,5-7-94 16,5 0-253-16</inkml:trace>
  <inkml:trace contextRef="#ctx0" brushRef="#br0" timeOffset="15780.3824">9796 8230 1436 0,'0'1'228'0,"-6"5"-73"16,-2 5-19-16,3 12-59 15,1 6-21-15,5 11-14 16,5 4-1-16,0 1-8 15,1 0-5-15,-1-10-5 16,0-1-8-16,-2-8-4 16,-3-5 1-16,1-6-43 15,-2-3-53-15</inkml:trace>
  <inkml:trace contextRef="#ctx0" brushRef="#br0" timeOffset="15973.4258">9642 8477 1513 0,'1'-1'264'16,"8"-6"-92"-16,10 2-36 16,12-3-60-16,9-2-21 15,7 1-26-15,3-1-9 16,4 6-40-16,4-1-12 0</inkml:trace>
  <inkml:trace contextRef="#ctx0" brushRef="#br0" timeOffset="16393.5285">10455 8160 1457 0,'-2'3'219'15,"0"9"-93"-15,2 4-27 16,0 12-53-16,2 6-14 16,4 11-5-16,-1 6 2 15,1 4 5-15,-5-3 3 0,-1-4-4 16,-1-8-9-16,-2-8-10 15,2-2-2-15,0-9-2 16,2-4-6-16,1-14-81 16,3-3-78-16</inkml:trace>
  <inkml:trace contextRef="#ctx0" brushRef="#br0" timeOffset="16615.8069">10421 8107 1446 0,'8'-2'221'0,"15"-3"-69"0,3-2-27 15,16 5-57-15,8-5-19 16,5 0-27-16,6 7-9 15,-9-6-27-15,-5 3-47 16</inkml:trace>
  <inkml:trace contextRef="#ctx0" brushRef="#br0" timeOffset="16872.7683">10457 8421 1466 0,'6'2'255'15,"6"-1"-62"-15,11 4-60 16,12-2-15-16,12-2-54 15,6 3-19-15,7-1-26 16,-8-3-38-16</inkml:trace>
  <inkml:trace contextRef="#ctx0" brushRef="#br0" timeOffset="17335.1195">10758 8727 1086 0,'3'0'387'16,"1"-2"-229"-16,4-5-17 15,1-1-5-15,8-5-39 16,1-2-13-16,0-1-24 15,-4 0-8-15,-5 1-15 16,0 5-1-16,-8 4-3 16,4 6-3-16,-5 6-9 15,-3 6-5-15,3 11-9 0,-4 3-2 16,4 3-1 0,0-2-2-16,4 0 2 0,0-3 0 15,4-6-33-15,3-3-41 16</inkml:trace>
  <inkml:trace contextRef="#ctx0" brushRef="#br0" timeOffset="17798.8253">10962 8652 1320 0,'0'-8'278'16,"0"-6"-57"-16,7 3-69 15,3-1-33-15,10 7-46 16,5 2-19-16,6 2-32 15,3 1-5-15,-7 4-8 16,-5 7-1-16,-13 3-1 16,-9 1 1-16,-8 5-1 0,-4-3-1 15,-2 1-2-15,2-3 0 16,7-7-4-16,5-2-2 16,9-5-2-16,2-1 0 15,10-1 2-15,0 1 2 16,0 1-2-16,5 6 0 15,-9 2 3-15,-3 6 2 16,-13 6 5-16,-6 1 3 16,-14 1 2-16,-5-4 1 0,-6-11-8 15,0-8-24-15,8-12-105 16,5-4-194-16</inkml:trace>
  <inkml:trace contextRef="#ctx0" brushRef="#br0" timeOffset="18533.0054">10438 7861 1254 0,'0'2'260'0,"8"0"-147"16,4-1-21-16,17-2-46 15,9-1-7-15,17-2-9 16,9 3-3-16,2 1-1 16,-6 2-4-16,-7 5-8 15,-8 0-2-15,-5 0-3 16,-5-2 0-16,-12-5 3 15,-2-5-1-15,-13-3-1 0,-4-4-1 16,-8-5-2-16,-6-1 0 16,-5-3 2-16,-1 4 0 15,4 3 8-15,3 5 5 16,8 7 5-16,1 2 4 16,8 8-4-16,2 5-7 15,9 0-8-15,-1 4-5 16,4-2-4-16,-1 0-1 15,-8-1 29-15,-2 0 14 0,-11-2 26 16,-3 2 13-16,-7 2-16 16,-2-1-13-16,6-1-15 15,0-1 34-15</inkml:trace>
  <inkml:trace contextRef="#ctx0" brushRef="#br0" timeOffset="26769.8311">11720 8690 1371 0,'0'-1'301'15,"2"-1"67"-15,-2 0-191 16,-2 0-36-16,1 1-75 16,1 0-26-16,0 0-115 15</inkml:trace>
  <inkml:trace contextRef="#ctx0" brushRef="#br0" timeOffset="27396.4003">12241 8210 1499 0,'-3'5'256'16,"-3"6"-86"-16,-3 16-78 15,-2 10-26-15,-6 16-28 16,0 1-3-16,1 1-10 15,4-5-2-15,4-16-5 16,5-5-1-16,3-16-1 16,1-7 3-16,8-9 2 15,-2-11 0-15,2-10-2 16,-1-6-5-16,-2-11-4 16,3 0-1-16,-3-4-1 15,-3-5-2-15,-2 9-3 16,-7 6-1-16,0 15-3 15,2 7-3-15,2 13-2 0,4 7-3 16,8 16 0-16,0 10 1 16,5 13 3-16,5 7 2 15,5 4 0-15,4-6 2 16,2-5 1-16,0-6 0 16,-5-9 2-16,-4-5 2 15,-13-8 3-15,-7-6 5 16,-15-7 6-16,-8-2 2 0,-16-8 1 15,-4-4-4-15,2-3-8 16,-1 1-5-16,11 0-16 16,4 3-31-16,11 3-118 15</inkml:trace>
  <inkml:trace contextRef="#ctx0" brushRef="#br0" timeOffset="27920.5306">12733 8516 1478 0,'-8'-10'249'0,"-12"-9"-69"0,-4 2-23 16,-3 6-64-16,2 5-26 16,-2 9-48-16,3 4-16 15,8 15-14-15,1 1-3 16,13 3 0-16,4 4 2 16,10-6 5-16,6-2 1 15,7-6 4-15,1-7 2 16,3-9 5-16,-3-1 1 0,-1-8 2 15,-6-4 2-15,-10-9-1 16,-1 0-1-16,-7 0-2 16,-1 4 0-16,-3 6-2 15,-2 8-3-15,1 4-3 16,-1 3-4-16,0 11-3 16,5-3 0-16,-1 7 2 15,4-1 1-15,6-2 4 16,1 2 2-16,11-5 9 15,3-1 7-15,-1-7 21 16,3-4 12-16,-7-9 15 16,-3-6 1-16,-4-3-13 15,-4-2-15-15,-7 1-27 16,-1 4-40-16,-2 0 356 16</inkml:trace>
  <inkml:trace contextRef="#ctx0" brushRef="#br0" timeOffset="28266.1179">12909 8380 1390 0,'3'-21'288'0,"3"-17"45"16,14 8-161-16,5 6-38 0,7 12-55 15,5 7-22 1,3 12-38-16,0 10-8 0,-3 19-1 15,-5 9 0-15,-7 15 0 16,-11-3 1-16,-2 0-2 16,-4-4 0-16,-1-14 2 15,3-2 0-15,-2-15 3 16,-1-9 2-16,-1-16 2 16,-6-8-6-16,-2-13-23 15,-3-4-11-15,-9 0-12 16,0 2 5-16,-5 8 16 15,-2 8 8-15,-4 14 7 16,-5 4 0-16,-1 12 1 16,-1 6-12-16,9 5-283 15</inkml:trace>
  <inkml:trace contextRef="#ctx0" brushRef="#br0" timeOffset="28950.1926">13635 8440 1572 0,'-4'-6'303'0,"-8"-5"-116"15,-3 0-28-15,-6 6-69 16,-2 1-23-16,0 7-43 16,3 2-12-16,6 6-15 15,5 1-4-15,7 1-3 16,5 1-1-16,8-4 0 15,4 0 2-15,8-4 1 16,0-3 1-16,-1-2-2 16,1-1 0-16,-7-2 3 15,-4-1 1-15,-10 0 2 0,-8-2 3 16,-11 6-3-16,-1 9 0 16,-8 1 2-16,4 4-2 15,5 1-1-15,3-3-4 16,13 4 0-16,3-3 1 15,12-2 2-15,6-2 5 16,4-5 3-16,3-3 2 16,-2-3 3-16,0-5-1 15,-3-8-1-15,-1-2 0 0,-4-2-3 16,-5-2 1-16,-2 5-2 16,-6 0 2-16,-8 6 3 15,0 3 3-15,-7 9 11 16,4 5 1-16,4 10-1 15,2-2-4-15,3 1-11 16,5 2-4-16,6-6 0 16,4 5 0-16,4-6 1 15,2 1 0-15,1-7 2 16,-3-6 1-16,-2-2 0 16,-1-9-14-16,-3-1-71 15,-2-3-56-15</inkml:trace>
  <inkml:trace contextRef="#ctx0" brushRef="#br0" timeOffset="29070.8697">13911 8329 1118 0,'-4'-15'417'0,"-4"-17"-83"15,0 7-32-15,2 10-112 0,3 4-56 16,1 8-91-16,3 3-20 16,5 5-104-16,-6-5-74 15</inkml:trace>
  <inkml:trace contextRef="#ctx0" brushRef="#br0" timeOffset="29803.6798">14283 8543 1391 0,'3'-7'244'0,"-1"-2"-42"16,4 1-24-16,-5-5-53 15,-4-1-3-15,-5-4-14 16,-8-4-12-16,-5 1-32 0,-5 5-15 16,2 8-37-16,3 8-12 15,-2 12-11-15,11 6-6 16,0 7 2-16,5 0 0 16,7 2 2-16,3-3 1 15,11-7 5-15,3-4 2 16,8-7 3-16,-2-6 2 15,2-4 0-15,-4-8 0 16,-3-4-6-16,-2-1-2 0,-8-4 2 16,1 3 2-16,-9 6 3 15,-4 1 1-15,-2 11-4 16,-2 4-1-16,4 7-1 16,0 3 2-16,4 6 3 15,6 0 0-15,3-2 1 16,6 2 0-16,6-9 0 15,0-4 1-15,3-6 3 16,-3-8 2-16,-1-7 2 16,-2-5 0-16,-2-1 0 15,-1 0 0-15,-6-3 4 16,-2 1 7-16,-2 2 17 16,-2 3 15-16,-3 12 7 15,0 4-6-15,-1 10-18 16,-4 2-13-16,5 18-13 15,1 2 0-15,2 4-5 0,4 5 1 16,-2-1-2-16,3 2 0 16,3-2-1-16,-5-3 1 15,-5-6-16-15,-1-6-30 16,-5-7-93-16,0-5 166 16</inkml:trace>
  <inkml:trace contextRef="#ctx0" brushRef="#br0" timeOffset="29955.0891">14495 8636 1681 0,'5'-2'354'0,"8"1"-234"16,5-3-30-16,13 3-71 16,6 1-6-16,2-2-72 15,2 2 88-15</inkml:trace>
  <inkml:trace contextRef="#ctx0" brushRef="#br0" timeOffset="30316.4944">14948 8403 1579 0,'-9'-7'299'0,"-13"-6"-137"0,-2 1-34 15,1 7-61-15,2 5-23 16,10 6-32-16,5 6-10 16,7 3-8-16,7 0-2 15,6 2 3-15,4-4 0 16,4-3 4-16,1-2-14 16,-1-3-26-16,-4-1-14 15,-9-3-17-15,-6-1 6 16,-8-2 23-16,-8-4 11 15,-9 6 22-15,-1 0 20 0,0 8 33 16,4 5 13-16,10 4 22 16,3 1 16-16,8-3-5 15,7 3-7-15,9-6-19 16,8 0-16-16,7-4-22 16,3-5-23-16,2-4 375 15</inkml:trace>
  <inkml:trace contextRef="#ctx0" brushRef="#br0" timeOffset="30875.2859">15618 8323 1357 0,'5'5'276'16,"2"5"27"-16,2 11-186 15,-1 7-28-15,-3 2-34 16,-1 1-11-16,-7-3-8 16,-2-5-3-16,1-6-14 15,-2-6-5-15,6-9 1 0,3-2-4 16,2-14-5-16,5-1-4 15,4-6-3-15,0-3-2 16,4 1 1-16,-3-3 1 16,-1 3 1-16,-2 2 1 15,-5 7 1-15,-5 7 2 16,-4 7 6-16,-4 7 7 0,-2 10 7 16,-1 1 2-1,3 3-7-15,2 1-6 0,8-2-10 16,9-2-3-16,10 2-10 15,3-4-25-15,2-4-77 16,-2-4-64-16</inkml:trace>
  <inkml:trace contextRef="#ctx0" brushRef="#br0" timeOffset="31175.5304">16175 8407 1557 0,'-7'5'288'0,"-8"8"-128"16,-1 0-26-16,-5-2-60 16,1-1-20-16,-1-7-21 15,1-3-7-15,-1-3-13 16,3-5-3-16,2-7-6 16,3-2-4-16,10-1-7 0,3-2-3 15,10 3-1-15,4 1 2 16,3 4 18-16,-3 7 10 15,4 12 14-15,-1 8 4 16,-7 12-4-16,3 4-5 16,-5 3-6-16,3-1-6 15,8-5-5-15,0-6-18 16,6-7-103-16,-1-7-70 0</inkml:trace>
  <inkml:trace contextRef="#ctx0" brushRef="#br0" timeOffset="31385.9692">16289 8368 1350 0,'3'-3'265'16,"0"-3"-29"-16,9 0-91 16,6-3-20-16,13 0-33 15,5 1-9-15,5 4-31 16,-4-2-15-16,-6 2-17 15,-8 1-11-15,-10-1-53 16,-4 3-47-16,-9 1-119 16,-2 0-66-16</inkml:trace>
  <inkml:trace contextRef="#ctx0" brushRef="#br0" timeOffset="31505.1653">16473 8328 1356 0,'-3'7'256'0,"-1"11"-44"0,1 1-12 16,0 6-75-16,3 1-25 15,1-3-51-15,0-3-15 16,5-7-31-16,2-3-55 16</inkml:trace>
  <inkml:trace contextRef="#ctx0" brushRef="#br0" timeOffset="31789.0205">16879 8438 1569 0,'-15'7'303'0,"-14"9"-132"16,-7-1-20-16,-6-9-66 15,2-4-23-15,6-9-25 16,6-2-10-16,10-5-20 16,7-3-7-16,4-2-11 15,6-2-4-15,10 2-5 16,6 0 3-16,9 7 11 15,4 5 7-15,-3 9 10 16,1 10 2-16,-6 12 0 16,-2 6-5-16,-5 9-3 15,-2-1-2-15,-2 1-2 0,-1-4-57 16</inkml:trace>
  <inkml:trace contextRef="#ctx0" brushRef="#br0" timeOffset="31955.7578">16810 8154 1758 0,'-3'0'463'16,"-4"-3"-207"0,2 6-159-16,4 8-53 0,1 6-68 15,2 6 377-15</inkml:trace>
  <inkml:trace contextRef="#ctx0" brushRef="#br0" timeOffset="32453.1894">17760 8343 1505 0,'-7'14'247'0,"-12"13"-100"15,-5 3-14-15,-8 2-39 16,0-4-13-16,2-10-23 16,1-6-26-16,2-15-18 15,0-8-11-15,5-8-29 16,6-4-11-16,12-2-15 15,5 2 5-15,8 0 22 16,1 3 14-16,8 7 23 16,-5 7 10-16,9 10 21 15,-6 9 2-15,5 20 0 16,1 5-7-16,-6 8-17 16,5 1-5-16,-11-8-16 15,3-5-41-15,-3-13-131 16</inkml:trace>
  <inkml:trace contextRef="#ctx0" brushRef="#br0" timeOffset="32605.7816">17666 8118 1750 0,'-4'-2'439'0,"-4"-1"-196"16,5 6-173-16,3 3-60 15,4 8-97-15</inkml:trace>
  <inkml:trace contextRef="#ctx0" brushRef="#br0" timeOffset="33200.9845">17986 7972 1323 0,'0'4'265'15,"1"-1"-57"-15,3 0-105 0,-4-3-11 16,0 0-41-16,14-1-11 16,42-2-19-16,-29-2-7 15,-5 1-3-15,-7-1-1 16,-13 3-3-16,-3 1-1 16,-13 2-2-16,0 3 1 15,-2 7 3-15,4 3 1 16,5 4-1-16,3 3-3 15,7 1-4-15,1-4-1 16,8-1 2-16,0-2-1 0,-2-5 4 16,-2-4 2-16,-5-6 3 15,-2 0 1-15,-1-3-2 16,-1 2-2-16,0 0-4 16,-1 0-3-16,1 1-5 15,0 0-3-15,-1 4-2 16,1 22 2-16,-4 37 1 15,5-20-1-15,1 7 4 16,-5 3 7-16,1-3 28 16,-5-6 13-16,-4-17 18 15,-2-6-1-15,-6-13-11 16,-2-9-9-16,6-9-17 16,-1-11-15-16,9-2-60 15,8 3-50-15,4 0-174 16</inkml:trace>
  <inkml:trace contextRef="#ctx0" brushRef="#br0" timeOffset="33666.8915">18334 8416 1109 0,'7'-2'346'15,"7"-5"-201"-15,-2-3 8 0,-8-1 1 16,-3-2 3-16,-3-2-25 15,-5 0-18-15,-8-2-33 16,-4-1-20-16,-6 0-27 16,0 4-11-16,0 10-23 15,2 4-4-15,4 10-9 16,4 5-1-16,9 6 1 16,3 4 0-16,8 1 2 15,7-2 2-15,7-6 5 16,1-4 0-16,8-10 2 15,0-4 0-15,1-8 1 16,1-5 1-16,-5-3 1 16,-3-5 3-16,-4 1 2 15,-4 0 2-15,-5 3 5 16,-1 6 0-16,-3 9 4 16,3 4 3-16,-3 11-3 15,-4 4-2-15,2 9-6 16,-3 1-3-16,6 1-3 0,6-3 1 15,0-11 4-15,0-5 6 16,-3-10 20-16,0-6 5 16,2-9 0-16,1-3-5 15,0-5-31-15,3-1-31 16,1 2-13-16</inkml:trace>
  <inkml:trace contextRef="#ctx0" brushRef="#br0" timeOffset="34289.651">18955 8234 1371 0,'-4'-5'220'0,"-6"-3"-94"16,-1 2-33-16,-10 6-42 16,0 3-15-16,1 4-20 0,3 3-9 15,10 3-10-15,4-1-2 16,7 4 1-16,4 1 0 15,8-4 3-15,2 1-6 16,1-7-14-16,-4-3-10 16,-7-4-15-16,-3-2-2 15,-12-1 12-15,-3 2 7 16,-11 1 40-16,-1 2 30 16,0 6 24-16,2 1 19 0,11 8-16 15,2 0-11-15,7 4 1 16,5 3 0-16,5-7 4 15,5-1-7-15,4-6-24 16,5-9-4-16,2-4-7 16,1-8-3-16,-3-12-6 15,-1-3-2-15,-3-5-5 16,2 4-2-16,7 6-2 16,1 6 6-16,3 11 13 15,-5 4 1-15,-8 14 13 16,-6 2-1-16,-14 10-2 15,-1 1 2-15,-15-1-5 16,-3 3 0-16,-6-9-6 16,-1-2-2-16,0-11-12 15,4-2-17-15,8-14-70 16,6 1-58-16</inkml:trace>
  <inkml:trace contextRef="#ctx0" brushRef="#br0" timeOffset="34463.3798">19461 8498 1706 0,'0'1'473'0,"0"4"-155"15,-3 0-106-15,2-5 154 16</inkml:trace>
  <inkml:trace contextRef="#ctx0" brushRef="#br0" timeOffset="36641.1893">19500 8266 1516 0,'-2'0'311'0,"-1"0"-28"16,-2 0-26-16,3 0-108 16,1 0-32-16,0 0-623 15</inkml:trace>
  <inkml:trace contextRef="#ctx0" brushRef="#br0" timeOffset="56433.2109">1896 9776 1339 0,'-4'10'280'0,"-4"8"5"16,1 22-120-16,0 15-29 16,5 11-60-16,4 6-34 15,5 1-28-15,1-9-14 16,4-12-54-16,-1-12-53 16,3-21-278-16</inkml:trace>
  <inkml:trace contextRef="#ctx0" brushRef="#br0" timeOffset="56695.5111">1825 9724 1556 0,'11'-3'251'0,"15"-2"-149"16,5 2-32-16,6 1-28 15,4 0-11-15,-7 1-14 16,2 1-1-16,-10 6 0 15,-8 2 3-15,-8 7 13 16,-3 7 8-16,-7 13 14 16,0 6-4-16,-2 16-7 15,-1 5-4-15,3 2-17 16,3 2-4-16,2-7-5 0,6-6-19 16,3-13-78-16,-2-4-65 15</inkml:trace>
  <inkml:trace contextRef="#ctx0" brushRef="#br0" timeOffset="57054.7345">2274 10228 1443 0,'7'3'230'0,"7"0"-68"16,2-3-27-16,8 0-46 15,0-2-20-15,4-5-5 16,-2 0-10-16,-6-7-14 16,-3-1-5-16,-6-2-11 15,-5-3-3-15,-9-1-2 16,-7 4-2-16,-10 2-4 16,-5 2 0-16,-2 9-3 15,-2 3-1-15,7 4-6 16,6 6-5-16,8 9-8 15,5 2-4-15,3 12 3 16,0 2 0-16,2 10 5 16,3 1 3-16,0 1 3 15,5 1 1-15,-3-6 4 16,2-3 0-16,-2-15-78 16,-2-8-68-16</inkml:trace>
  <inkml:trace contextRef="#ctx0" brushRef="#br0" timeOffset="57236.5764">2582 10076 1449 0,'0'-2'299'0,"-4"1"77"0,4 9-226 15,-4 8-52-15,4 14-54 16,3 2-17-16,-1 2-88 15,8 1-108-15</inkml:trace>
  <inkml:trace contextRef="#ctx0" brushRef="#br0" timeOffset="57460.0332">2691 10126 1572 0,'0'0'334'15,"0"0"-80"-15,5 13-128 16,3 2-36-16,3 6-39 16,4 2-14-16,1-5-16 0,-1-5-3 15,0-9-6 1,3-6 1-16,1-13 3 0,2-4 4 16,0-9 0-16,-3 1-1 15,-6 3-33-15,-3 2 247 16</inkml:trace>
  <inkml:trace contextRef="#ctx0" brushRef="#br0" timeOffset="58366.9289">3694 10024 1031 0,'2'7'444'16,"-2"2"-203"-16,-3 9-72 15,-4 2 2-15,-9 6-38 16,1 4-23-16,-8-5-43 15,2-3-25-15,0-12-31 16,4-6-12-16,6-13-33 16,-6-9-15-16,12-1-21 15,-1-6-1-15,6 6 20 16,3-1 10-16,12 4 22 16,1 7 14-16,6 8 10 15,5 7 5-15,-4 12 7 16,-1 6 2-16,-1 12 0 15,-2 4-4-15,-2-4-13 0,1-3-38 16</inkml:trace>
  <inkml:trace contextRef="#ctx0" brushRef="#br0" timeOffset="58583.3331">3869 10073 1547 0,'3'2'322'0,"1"-1"-65"15,1 13-111-15,3 8-45 0,2 1-43 16,2 6-14-16,-1-6-16 16,4-3-5-16,-9-11 0 15,11-7 2-15,4-13 4 16,-6-7 0-16,12-6-11 16,-10-3-3-16,-4 4-37 15,2 5-40-15,1 4-119 16</inkml:trace>
  <inkml:trace contextRef="#ctx0" brushRef="#br0" timeOffset="58861.8869">4390 10066 1539 0,'-3'11'346'15,"-4"10"-59"-15,-7 4-96 16,-8-4-52-16,-5-2-79 15,-3-7 3-15,2-11-40 0,5-1-14 16,7-8-26 0,3-3-15-16,6-1-23 0,3-3-2 15,5 1 7-15,7-2 7 16,1-1 20-16,6 3 13 16,7 7 12-16,1 7 4 15,5 9 8-15,-2 6 3 16,-4 9-1-16,-1 3-1 15,0 3-6-15,-6-2-43 0</inkml:trace>
  <inkml:trace contextRef="#ctx0" brushRef="#br0" timeOffset="59207.0967">4452 9962 1513 0,'6'-19'249'0,"8"-20"-70"16,4 5-29-16,2 8-5 15,5 9-14-15,5 17-47 16,2 9-28-16,4 24-19 16,-5 6 4-16,-8 14 4 15,-3 2 0-15,-1-4-10 16,-2-4-7-16,1-8-6 0,-3-5-7 15,-4-12-1-15,-1-5-4 16,-7-12-6-16,-3-5-3 16,-8-6-11-16,-8-2-4 15,-4 1 0-15,-4 1 3 16,-3 11 2-16,0 5 1 16,-2 6 2-16,1 4 5 15,8-3-71-15,11-1 260 16</inkml:trace>
  <inkml:trace contextRef="#ctx0" brushRef="#br0" timeOffset="59761.8897">5015 10054 1237 0,'1'-3'325'0,"2"-3"-80"16,-3 6-36-16,0 0-86 15,0 0-18-15,-1 1-33 16,1 19-10-16,3 34-30 16,5-29-9-16,7-3-12 15,9-1-2-15,6-10 1 16,-1-5 1-16,3-7 2 15,-9-9 2-15,-10-5-13 16,-1-3-17-16,-9-4-76 16,1 3-70-16</inkml:trace>
  <inkml:trace contextRef="#ctx0" brushRef="#br0" timeOffset="59881.1095">5143 9875 1503 0,'-3'-5'322'0,"-1"-5"-2"15,3 6-151-15,0 4-64 16,5 8-87-16,1 5-45 16</inkml:trace>
  <inkml:trace contextRef="#ctx0" brushRef="#br0" timeOffset="60247.1172">5570 10111 1340 0,'-2'-7'273'16,"-3"-7"-41"-16,-8 4-33 15,-3-1-18-15,-2 5-50 16,-3 6-31-16,5 10-62 16,0 1-20-16,5 9-21 15,8 2-3-15,4 2-2 0,6 1 1 16,7-1 0-16,3-5 2 16,1-10 4-16,1-4 1 15,0-8 6-15,-6-5 7 16,-6-4 3-16,-6-4 1 15,-11-1-13-15,-4 1-31 16,-1 5-430-16</inkml:trace>
  <inkml:trace contextRef="#ctx0" brushRef="#br0" timeOffset="60944.3671">5898 10193 984 0,'-2'-7'437'0,"-1"-7"-244"16,-2 0-36-16,-4-3-29 16,0 0-6-16,-6 0-23 15,-2 2-10-15,1 11-47 0,-3 0-20 16,1 10-22-16,2 3-4 16,5 4-5-16,5 5 0 15,7 3 4-15,6 2 2 16,8-6 3-16,5-1 0 15,8-6 2-15,1-7 0 16,-3-3 2-16,-6-4 4 16,-6-8-1-16,-2-1 0 0,-6-3-3 15,-4 0-2-15,-2 3-1 16,-2 4-1-16,-4 7-1 16,2 4-4-16,0 5 2 15,1 5 0-15,5 3 3 16,2 2 0-16,2 0 1 15,3-1-1-15,5-5 5 16,2 0-1-16,4-10 3 16,-2-1 2-16,2-7 2 15,-2-8 2-15,-2-3-1 16,2-5 6-16,-7-1 9 16,0-3 4-16,-5 5 19 15,0 3 6-15,-5 5 12 16,-1 7 1-16,0 8-13 15,-1 7-13-15,1 12-23 16,-1 7-4-16,-1 13-8 0,2 3-1 16,1 11-2-16,-1 2 0 15,3-1-2-15,-1-2 2 16,0-12-15-16,1-11-25 16,2-16-66-16,1-6-55 15</inkml:trace>
  <inkml:trace contextRef="#ctx0" brushRef="#br0" timeOffset="61079.0059">6167 10231 1630 0,'2'-2'333'16,"5"-2"-169"-16,9 1-116 16,5 2-25-16,11-3-61 15,6 1-42-15</inkml:trace>
  <inkml:trace contextRef="#ctx0" brushRef="#br0" timeOffset="61437.0474">6667 10066 1072 0,'-7'-5'418'0,"-9"-2"-153"15,-6-3-37-15,-6 1-68 16,-2 3-26-16,3 2-76 15,5 4-27-15,12 6-34 16,5 3-5-16,9 2-4 0,4-1-1 16,8 2 4-16,2-2 2 15,4 0 4-15,0-3 2 16,-5-2 1-16,-4-3 0 16,-7-1-2-16,-4 2-1 15,-11-3 0-15,-5 0 1 16,-7 2 9-16,-2 1 7 15,6 4 0-15,3-1 4 0,8 7 0 16,5 1 2-16,2 3 4 16,5 1-4-16,5-2-9 15,2-2-6-15,9-7-19 16,4-3-19-16,1-5-65 16,1-4-81-16</inkml:trace>
  <inkml:trace contextRef="#ctx0" brushRef="#br0" timeOffset="61577.8945">6953 10196 1353 0,'8'3'266'0,"8"8"8"15,3 4-33-15,-17 6-39 16,1 5-43-16,-10 4-83 16,-8-2-6-16,0-6-53 15,0-3 19-15</inkml:trace>
  <inkml:trace contextRef="#ctx0" brushRef="#br0" timeOffset="62156.9198">7695 9986 1213 0,'-6'0'290'0,"-9"0"-159"15,-4 5-13-15,-4-3-41 16,0 8-4-16,5 0-16 0,3 0-16 15,8 6-26-15,6-4-9 16,7 2-12-16,7-3-4 16,-1-3 1-16,7-3 0 15,5-1 1-15,-5-1 1 16,2-2 2-16,-11 2 1 16,-10 2 4-16,-7 3 1 15,-11 6 8-15,-1 1 7 0,0 1 12 16,0 0 7-16,13-3 0 15,-1-2-4-15,11-3-8 16,2-2-7-16,-3-4-7 16,14 0-9-16,-1-2-59 15,1-3-45-15</inkml:trace>
  <inkml:trace contextRef="#ctx0" brushRef="#br0" timeOffset="62311.3204">7653 9819 1707 0,'-10'-1'360'0,"4"-1"-254"16,2 0-47-16,4 10-101 16,12 2-72-16</inkml:trace>
  <inkml:trace contextRef="#ctx0" brushRef="#br0" timeOffset="62492.0047">7839 10077 1505 0,'8'12'268'15,"8"11"-62"-15,-2 3-26 16,-3 9-55-16,2-1-13 16,0 11-39-16,2 5-29 0,3 0-37 15,1-7-11-15,-1-8-27 16,-2-13-23-16,1-11-52 15,-3-1-34-15,-5-16-234 16</inkml:trace>
  <inkml:trace contextRef="#ctx0" brushRef="#br0" timeOffset="62655.9249">8088 10134 1579 0,'-5'-5'346'0,"-11"-3"-84"16,-5 7-12-16,-9 9-70 15,-3 6-34-15,-2 9-59 16,-1 6-27-16,-2 8-35 16,2 5-12-16,1 8-14 15,3-3-33-15,13-3-14 16</inkml:trace>
  <inkml:trace contextRef="#ctx0" brushRef="#br0" timeOffset="63489.7046">8386 10143 1211 0,'-1'-7'302'0,"-1"-7"-140"15,-2 0-15-15,-5-1-21 16,-2 2-7-16,-6-2-17 0,-1 3-10 16,-3 6-40-16,1 6-25 15,-1 8-23-15,3 6-8 16,7 6-5-16,3 2-1 15,9 2 3-15,6-1 1 16,7-3 4-16,3-5 0 16,4-6 3-16,-2-7 1 15,5-5 2-15,-7-5 1 0,0-4-5 16,-3-3-3-16,-11-5-3 16,4 7-1-16,-7-1 3 15,1 3 1-15,-1 11 1 16,-4-1-2-16,0 7 1 15,-1 5 2-15,3 7 1 16,5 3 0-16,5 0-1 16,5 0 0-16,7-4-1 15,3-4 2-15,3-7 0 16,-1-6 3-16,-1-7 3 16,-4-5 3-16,-3-6 1 15,0-4 0-15,-8-1 2 16,-1 0-1-16,-5-1 9 15,-3 1 7-15,1 3 18 16,-1 2 3-16,-1 8 1 16,2 7-10-16,-3 8-17 15,-2 6-6-15,2 13-7 16,-4 5 3-16,4 13 0 0,1 5 1 16,1 6-4-16,5 3-4 15,0 0 0-15,1-8-1 16,2-11-20-16,-3-8-25 15,0-16-63-15,2-5 437 16</inkml:trace>
  <inkml:trace contextRef="#ctx0" brushRef="#br0" timeOffset="63640.3055">8592 10212 1703 0,'6'0'331'0,"13"0"-281"16,7 0-20-16,11 2-77 16,2-2-58-16</inkml:trace>
  <inkml:trace contextRef="#ctx0" brushRef="#br0" timeOffset="64047.762">9072 10016 1469 0,'-10'-7'271'16,"-15"-3"-32"-16,1 4-49 16,0 6-80-16,1 0-35 15,4 8-44-15,6 3-15 16,11 0-16-16,5 5-4 15,12 0-2-15,1-5 1 16,6-1-1-16,0-3-6 0,5-4-13 16,-8 0-7-16,-6-6-12 15,-6 1-1-15,-13-1 10 16,-2 0 5-16,-12 2 16 16,-3 1 15-16,-1 6 24 15,1 3 5-15,6 4 8 16,4 0-5-16,7-1 1 15,2 1 3-15,9 1 7 16,6-3-3-16,7 0-8 16,5 0-7-16,4-3-10 15,-1-3-4-15,2-5-21 16,-2-4-33-16,0-6-51 16</inkml:trace>
  <inkml:trace contextRef="#ctx0" brushRef="#br0" timeOffset="64246.1119">9486 10018 1737 0,'-1'0'442'15,"-1"-1"-194"-15,-1 1-119 16,3 0-96-16,0 0-21 15,0 0-44-15,0 0-35 0,0 0-139 16</inkml:trace>
  <inkml:trace contextRef="#ctx0" brushRef="#br0" timeOffset="64392.7191">9501 10153 1601 0,'-1'3'442'16,"-2"-1"-1"-16,0 0-227 16,3-2-69-16,0 0 178 15</inkml:trace>
  <inkml:trace contextRef="#ctx0" brushRef="#br0" timeOffset="66084.2675">3653 11002 1529 0,'-3'4'297'16,"-2"6"-56"-16,0 17-107 16,3 10-23-16,-2 22-39 0,4 8-12 15,6 9-30 1,0 2-9-16,-1-11-7 0,0-9-1 16,-3-21-8-16,2-7-22 15,2-15-86-15,-1-5-53 16</inkml:trace>
  <inkml:trace contextRef="#ctx0" brushRef="#br0" timeOffset="66300.688">3602 11091 1552 0,'10'-6'293'16,"8"0"-90"-16,18 0-124 16,7 5-20-16,19 3-37 15,5-2-12-15,1 0-13 16,-1 6-43-16,-15 0-248 16</inkml:trace>
  <inkml:trace contextRef="#ctx0" brushRef="#br0" timeOffset="66519.1556">3630 11341 1400 0,'-6'3'244'0,"0"2"-73"15,11-3-16-15,11-2-20 16,21-2-59-16,0-4-25 16,18-3-63-16,4 1-46 0</inkml:trace>
  <inkml:trace contextRef="#ctx0" brushRef="#br0" timeOffset="66822.7956">3924 11734 1158 0,'1'-4'330'15,"6"-2"-161"-15,3-6-106 16,5-5-17-16,1-3-9 15,-9-2 10-15,3 4 21 16,-2 3 8-16,-6 4 4 0,0 8 1 16,-2 10-7-16,0 7-10 15,-2 9-18-15,4 8-8 16,-1 1-17-16,0 0-5 16,4-2-1-16,1-4-27 15,1-11-75-15</inkml:trace>
  <inkml:trace contextRef="#ctx0" brushRef="#br0" timeOffset="67297.4068">4124 11681 1459 0,'0'0'260'16,"-3"-4"-54"-16,5-3-68 15,7 4-18-15,5-6-48 16,8 4-15-16,2 4-29 15,4-2-10-15,3 5-12 0,-2 1-3 16,-6 5 0-16,-8 5-1 16,-17 2 3-16,-8 0 0 15,-12 5-1-15,0-5 2 16,2-4-2-16,-1-3-4 16,9-4-10-16,1-3-6 15,10 0-7-15,3 0 1 16,8 1 9-16,2 3 4 15,8 3 4-15,3 4 4 16,-4 6 11-16,3 4 10 0,-14-1 17 16,-8-3 8-16,-11-5 1 15,-7-5-2-15,-6-10-17 16,2-5-37-16</inkml:trace>
  <inkml:trace contextRef="#ctx0" brushRef="#br0" timeOffset="67972.9587">4808 11362 1048 0,'-3'0'410'15,"-2"0"-209"-15,5 0-25 16,0 0-24-16,1 0-27 16,29 2-41-16,42 5-19 15,-28-4-35-15,1 0-13 16,0-1-44-16,-2-2-50 15</inkml:trace>
  <inkml:trace contextRef="#ctx0" brushRef="#br0" timeOffset="68227.3999">4870 11555 1277 0,'12'0'275'0,"14"1"-128"15,5-1-52-15,8 3-18 16,11 1-39-16,-3-1-41 15</inkml:trace>
  <inkml:trace contextRef="#ctx0" brushRef="#br0" timeOffset="69360.5127">5630 11152 1398 0,'-4'-5'280'0,"-3"-3"-19"16,2 8-87-16,2 2-27 15,1 18-87-15,2 8-31 0,1 18-21 16,3 10-2-16,1 11 0 16,1 1 4-16,-2-9 2 15,-2-7-3-15,-2-17-46 16,0-9-36-16,0-15-112 15,2-5-61-15</inkml:trace>
  <inkml:trace contextRef="#ctx0" brushRef="#br0" timeOffset="69613.3052">5793 11413 1396 0,'-6'6'222'16,"-8"3"-77"-16,-7 9-69 0,-2 0-11 16,-2-2-16-16,2 3-9 15,4-5-8-15,4-2-1 16,6-3 10-16,4-2 18 16,11-2 23-16,7 2 1 15,5 1-25-15,5 0-13 16,5 0-28-16,5 1 1 15,11-3-57-15,-2-4 26 16</inkml:trace>
  <inkml:trace contextRef="#ctx0" brushRef="#br0" timeOffset="70262.2561">5957 11694 1377 0,'0'4'230'0,"0"4"-69"16,3 3-15-16,5-3-44 15,0-1-13-15,7-5-15 16,4-2-10-16,2-2-15 15,0-5-4-15,-6-4-5 16,-5-3-7-16,-5-4-7 16,-3 0-5-16,-7 0-8 15,-4 3-3-15,-7 7-5 16,-5 1-1-16,-3 6-7 16,0 3-1-16,4 9-6 15,4 2-1-15,10 11 1 16,3 0 4-16,6 4 13 15,9 0 6-15,10-1 6 16,8-3-4-16,12-5 1 0,-1-4-12 16,-3-12 313-16</inkml:trace>
  <inkml:trace contextRef="#ctx0" brushRef="#br0" timeOffset="71185.0257">6509 11631 727 0,'-1'4'411'0,"-1"-1"-176"16,20 0-149-16,16 3-39 16,26-2-13-16,17-1 0 15,34 1 7-15,14-4 1 0,31 1 5 16,2 0 2-16,11-2-13 15,4 1-7-15,-4 0-2 16,-2-1 1-16,-10 3 0 16,-19 0-1-16,-25 4-6 15,-16 0-2-15,-31 2-7 16,-7 1 0-16,-15-3-57 16,-8-5-178-16</inkml:trace>
  <inkml:trace contextRef="#ctx0" brushRef="#br0" timeOffset="71754.2927">6636 10782 1374 0,'0'0'228'0,"5"9"-72"0,-2 8-30 16,3 20-46-16,-1 11-2 16,-4 16-8-16,2 6 6 15,0 9-17-15,0-4-12 16,-5-2-17-16,-1-5-8 15,2-20-4-15,0-8 4 16,10-23-83-16,-1-12-104 16</inkml:trace>
  <inkml:trace contextRef="#ctx0" brushRef="#br0" timeOffset="72278.4801">7103 11153 1235 0,'-2'-2'280'16,"-2"-5"-150"-16,-5-1-40 16,-4 1-7-16,-3-3 1 15,-3 0-1-15,-2 1-26 16,0 1-17-16,3 8-29 0,5 7-8 16,7 8-9-16,-1 3-1 15,7-1 3-15,0 1 0 16,7-3 3-16,7-3 0 15,3-1 1-15,0-7 0 16,2-4 1-16,1-3 1 16,-1-6 0-16,0 1 1 15,-5 0 1-15,-5-2 0 0,-8 6 1 16,-1 3 0-16,-7 4 18 16,1 9 12-16,2 11 17 15,-1 3 4-15,3 11-9 16,2 3-9-16,0 2 11 15,2 2 0-15,3-10-8 16,2-1 1-16,1-14-23 16,3-6-10-16,-1-13-88 15,-5-6-60-15</inkml:trace>
  <inkml:trace contextRef="#ctx0" brushRef="#br0" timeOffset="72625.1588">7276 11397 1138 0,'-1'0'375'0,"0"0"-144"15,4 0-91-15,-3-1-16 16,0 0-47-16,0 0-12 16,0 0-18-16,6-2-11 0,7-8-14 15,30-28-3-15,-33 31-1 16,-3 3 5-16,-6 5 13 16,-7 5 4-16,4 11 6 15,-1 3-3-15,1 8-10 16,6-1-5-16,-2-3-10 15,0-2 0-15,4-8-75 16,-3-2 3-16</inkml:trace>
  <inkml:trace contextRef="#ctx0" brushRef="#br0">7615 10805 1551 0,'-5'-3'322'0,"-1"-1"-86"16,1 11-97-16,4 8-43 15</inkml:trace>
  <inkml:trace contextRef="#ctx0" brushRef="#br0" timeOffset="73446.4622">7893 10953 1232 0,'-2'-4'299'0,"2"0"-116"15,-4 1 0-15,3 3-32 16,0 0-19-16,0 0-46 15,-10 24-27-15,-1 48-15 16,12-23-3-16,1 12 5 16,1 4 6-16,2 2-22 15,-3-2-7-15,-1-12-6 16,2-11-4-16,1-13 1 16,1-7-4-16,-1-12-65 15,-3-3-49-15</inkml:trace>
  <inkml:trace contextRef="#ctx0" brushRef="#br0" timeOffset="74045.1287">8249 11177 754 0,'5'-2'489'0,"2"-7"-226"15,0-2-120-15,-2 1-23 16,-4-3-12-16,2 2-24 15,-4 0-13-15,-10 1-17 16,-3 2 1-16,-7 1-13 16,-5 0-7-16,2 6-21 15,0 1-13-15,5 3-7 16,5 9-1-16,8 0-4 16,1 6 1-16,4 1 1 15,5-3 3-15,10 3 2 0,2-3 4 16,12-6 0-16,-7 0 2 15,2-9 2-15,-1-2 1 16,-3-6-2-16,-1-5-5 16,-2 2-16-16,-2-4-3 15,-6 2 2-15,-4 1 4 16,-4 2 13-16,-3 5 1 16,-5 4-3-16,2 6 3 0,0 9 8 15,0 6 3-15,3 9 11 16,4 5 3-16,1 8 2 15,2 0 7-15,4 4 28 16,-6-3 4-16,2-11 1 16,0-2-6-16,2-12-29 15,-4-9-10-15,1-9-82 16,1-1 61-16</inkml:trace>
  <inkml:trace contextRef="#ctx0" brushRef="#br0" timeOffset="74569.1537">7577 10890 1053 0,'2'-5'408'15,"-1"-3"-245"-15,3 4-22 16,-4 0-7-16,1 10-43 15,-1-6-15-15,-1 18-20 16,0 53 16-16,-4-12-1 16,2 6-4-16,-4 7-5 15,1 4-23-15,3-6-16 16,3-6-6-16,2-16-4 16,5-9 10-16,2-15-44 0,0-6-328 15</inkml:trace>
  <inkml:trace contextRef="#ctx0" brushRef="#br0" timeOffset="75242.6921">8445 11266 1148 0,'2'-5'355'0,"5"-3"-142"0,6 1-108 15,1 3-6-15,5 1-36 16,4 2-15-16,1 3-23 16,-3 4-7-16,-10 1-7 15,-2 1 2-15,-9 1 3 16,-3 2 0-16,-4 2-1 15,-8-1-2-15,0-3-3 16,-1 1-2-16,7-8-3 16,1-2-4-16,11 1-3 15,4-1-3-15,4 2 1 16,6 4 4-16,-3 6 4 16,2 2 1-16,-6 4 5 15,-7 2 2-15,-6-2 3 16,-8 2 0-16,-6-3-2 15,-1-9-17-15,0-8-67 16,3-8-66-16</inkml:trace>
  <inkml:trace contextRef="#ctx0" brushRef="#br0" timeOffset="75557.5502">8785 10891 1528 0,'-2'-8'282'0,"1"-2"-76"15,1 6-41-15,-6 11-63 16,5 12-31-16,-5 13-30 15,-2 5-8-15,6 18-9 16,1 2 2-16,4 14-4 16,2 9-3-16,0-2-7 15,2-1-2-15,0-16 0 16,5-8 2-16,-7-18-23 16,0-6-33-16</inkml:trace>
  <inkml:trace contextRef="#ctx0" brushRef="#br0" timeOffset="76073.6591">8592 11677 1396 0,'-2'0'218'0,"4"0"-70"16,8 3 0-16,11 0-15 0,12 2-9 15,11-1-32-15,4 1-23 16,5 0-38-16,-5-5-8 16,-3 0-42-16,-10 0-37 15,-8-2-82-15</inkml:trace>
  <inkml:trace contextRef="#ctx0" brushRef="#br0" timeOffset="81552.5609">7104 11854 911 0,'-3'-7'465'16,"-4"-3"-260"-16,-2 3-46 15,-3 5-38-15,0 6-11 16,-5 12-35-16,1 8-10 0,-1 14-1 15,0 10-7 1,3 6-15-16,3 3-11 0,8 9-20 16,8-4-6-16,11-2-2 15,3-6 1-15,8-14-7 16,-2-8-29-16,5-17-133 16</inkml:trace>
  <inkml:trace contextRef="#ctx0" brushRef="#br0" timeOffset="81981.1229">7236 12098 1155 0,'1'0'336'0,"-1"3"-149"15,2 5-56-15,-2 12-43 0,1 3 1 16,2 7-19-16,2 1-7 16,1-3-13-16,3-4-11 15,-2-9-11-15,1-7-2 16,-1-8 4-16,0-5 0 16,5-10-3-16,-9-4-5 15,0-10-8-15,-5-3-3 16,-11-6-2-16,2-2 0 15,1-1-1-15,-3 2-1 0,6 2-6 16,4 5-1-16,4 5-6 16,5 3 0-16,4 7 1 15,5 2-2-15,6 5-2 16,5 5 0-16,10 10-1 16,-1 3 3-16,5 4 3 15,0 2 3-15,-2-6-15 16,0-2-28-16,-6-5-89 15,-1-2-52-15</inkml:trace>
  <inkml:trace contextRef="#ctx0" brushRef="#br0" timeOffset="82541.6058">7496 12169 979 0,'-8'3'447'16,"-3"2"-265"-16,-3-7-40 16,1-4-14-16,7-8-46 15,1-4-26-15,12 1-37 16,3-1-12-16,7 2-7 15,6 1 1-15,3 9 3 16,1 6 5-16,-4 10 13 16,-3 5 7-16,-15 8 27 15,-8 1 3-15,-14 8-10 16,-4 0-5-16,-3-5-26 0,2-1-5 16,3-12-6-16,5-4-7 15,1-8-16-15,8-3-14 16,5-3-14-16,0-3-2 15,13 0 13-15,-1 3 8 16,7 3 15-16,3 1 3 16,-1 6 5-16,0 1 2 15,-5 0 5-15,-1 1 8 16,-5-2-36-16</inkml:trace>
  <inkml:trace contextRef="#ctx0" brushRef="#br0" timeOffset="83078.5027">7908 12231 1210 0,'4'-3'303'15,"3"-2"-149"-15,3-3-43 16,-6-2-10-16,0-2-24 16,-3-3-11-16,-2-1-16 0,-2-1-2 15,-4 5 4-15,-3 0-3 16,0 8-9-16,-5 0-7 15,-7 4-19-15,6 5-6 16,-4 6-9-16,5 4-4 16,9 7-3-16,1 0 2 15,6 1 1-15,8-1 2 16,7-5 3-16,4-3 4 16,-1-6 1-16,-1-5 0 0,-2-8 3 15,-2-2 0-15,-1-7 0 16,-1-1 1-16,-7-2-5 15,0 0-1-15,-2-1-1 16,-10 3-2-16,3 7 0 16,-4 5-3-16,-1 5-2 15,7 7-1-15,2 8 1 16,3-1 1-16,6 3 2 16,5-3 1-16,2-3-6 15,2-1-34-15,2-5-146 16</inkml:trace>
  <inkml:trace contextRef="#ctx0" brushRef="#br0" timeOffset="83390.6777">8093 11811 1562 0,'5'4'324'0,"5"5"-76"0,9 18-102 16,6 12-37-16,11 14-38 16,3 2-15-16,-3 8-29 15,-5 1-3-15,-24 6-11 16,-10 6-4-16,-18 0-2 15,-9-7 0-15,1-16-32 16,5-11-29-16,5-24-93 16,8-10-46-16</inkml:trace>
  <inkml:trace contextRef="#ctx0" brushRef="#br0" timeOffset="83929.1188">8495 11945 1328 0,'-4'-6'244'0,"-4"-5"-97"16,2-3-21-16,6 2-50 15,5 2-15-15,7 3-3 16,1 0-6-16,8 8-6 16,2 4-6-16,-1 9-25 15,-2 3-7-15,-11 2 8 16,-7 6 8-16,-9 0 11 16,-7-1 3-16,-6 2-8 15,-5-11-7-15,0-7-6 16,2-6-5-16,3-3-4 15,8-3-5-15,8 0-9 16,5 3-4-16,13 1-2 16,1-2-1-16,10 6 4 15,2 3 2-15,3 7 3 0,2 2 4 16,-3 1-3-16,-5-4 191 16</inkml:trace>
  <inkml:trace contextRef="#ctx0" brushRef="#br0" timeOffset="87338.5824">9234 11608 1192 0,'8'0'307'0,"14"0"-159"16,3 1-35-16,6-1-58 15,5 0-16-15,3 2-41 16,1 0-47-16</inkml:trace>
  <inkml:trace contextRef="#ctx0" brushRef="#br0" timeOffset="87523.5404">9268 11717 1543 0,'12'2'269'0,"7"-1"-131"16,12-1-37-16,12-1-58 16,-1-4-25-16,7 2-96 15</inkml:trace>
  <inkml:trace contextRef="#ctx0" brushRef="#br0" timeOffset="88057.005">9876 11118 1465 0,'-1'-2'250'15,"0"2"-67"-15,1 10-48 16,1 16-71-16,-2 8-23 16,1 16-12-16,8 10-6 15,0 8-10-15,3 1 0 16,-2-6-7-16,-5-6-3 0,-4-21-1 15,1-4-2-15,0-14-3 16,0-10-4-16,5-6-28 16,-2-12-18-16,2-6-29 15,5-6-4-15,5-5 10 16,7 1 11-16,-1-4 29 16,-2 5 10-16,-8 5 25 15,-3 5 16-15,-13 10 50 16,-8 8 22-16,-11 6 8 15,-7 4-10-15,3 5-27 16,4-4-18-16,11 4-26 16,10-1-11-16,11-2-8 15,7-5-1-15,11-2-21 16,3-1-21-16,3-3-61 16,2 0-40-16</inkml:trace>
  <inkml:trace contextRef="#ctx0" brushRef="#br0" timeOffset="88375.4938">10188 11593 1284 0,'3'1'275'16,"2"-1"-89"-16,2 4-23 16,8 0-54-16,4 1-27 0,1-5-37 15,2 0-16-15,-2-5-14 16,-4-1-4-16,0-5 1 15,-3-2-2-15,-10-1-1 16,0-1-1-16,-14 3-1 16,-3 0-1-16,-4 8-2 15,-6 0-2-15,5 11-2 16,1 5-2-16,2 3-3 16,3 3-1-16,6 2 3 15,4-2 3-15,10 3 7 16,6 1 3-16,10-1 1 15,-3-4-3-15,10-2-2 16,-1-5 13-16,1-3-74 16</inkml:trace>
  <inkml:trace contextRef="#ctx0" brushRef="#br0" timeOffset="89244.5489">10815 11581 957 0,'-20'-2'402'0,"-15"8"-262"16,13 0-58-16,22 2-47 15,9 4-10-15,25-7-11 16,17 3-1-16,30-5-3 16,30-1-4-16,45-4-5 15,19-5-1-15,35 1-1 16,12-1 1-16,15 6 0 0,2 3 1 16,-1-1 20-16,-4 1 17 15,-14-2 24-15,-10-4 10 16,-14 4-19-16,-15 0-17 15,-19 0-29-15,-7 0 2 16,-25-2-91-16</inkml:trace>
  <inkml:trace contextRef="#ctx0" brushRef="#br0" timeOffset="97355.5292">11234 11004 1414 0,'0'0'228'0,"-5"1"-69"15,-6-1-16-15,-10 0-54 16,-3 4-21-16,-10-4-21 16,0 0-10-16,0-4-21 15,7-1-4-15,6 1-9 0,4 4-3 16,5 4-3-16,-2 5-3 15,5-1-1-15,3 2-1 16,4 1 1-16,2 0 2 16,0 8 5-16,0-2 5 15,1-1 4-15,5 0 1 16,4-10-1-16,2 0-2 16,0-6-1-16,2-6 0 0,5 0-3 15,0 1-2-15,16 5-2 16,1 7-1-16,4 8 2 15,-2 4 2-15,-10 5 7 16,-8 1 7-16,-17 3 17 16,-4-1 3-16,-16 1 11 15,-8-3 1-15,-11-8-14 16,-4-4 3-16,-3-17-18 16,6-2-10-16,14-6-27 15,8-2-23-15,13 2-44 16,2 3-25-16,4 2-52 15,4 4-41-15</inkml:trace>
  <inkml:trace contextRef="#ctx0" brushRef="#br0" timeOffset="97550.9677">11410 11205 1683 0,'-3'1'415'0,"-3"-1"-142"15,3 2-156-15,1-2-44 0,1 0-66 16,1 0-53-16</inkml:trace>
  <inkml:trace contextRef="#ctx0" brushRef="#br0" timeOffset="97907.8295">11609 11234 1274 0,'2'-10'286'15,"1"-2"-101"-15,4-6-70 16,0-1-14-16,1-3-27 16,0 0-4-16,0-3 6 15,-2 0-2-15,-4 7-12 0,-2-1-4 16,-1 11-8-16,4 4-6 16,-6 4-15-16,3 3-9 15,0-3-15-15,-1 0-1 16,1 19 6-16,2 36 3 15,-2-18 6-15,4 7-1 16,-4 3-6-16,-5-1-1 16,3-9-2-16,2-6-17 0,6-14-91 15,9-4-51-15</inkml:trace>
  <inkml:trace contextRef="#ctx0" brushRef="#br0" timeOffset="98270.0017">11966 11042 1517 0,'-13'-2'290'15,"-6"-5"-58"-15,-8 7-100 16,2 5-26-16,1 6-53 15,2 5-15-15,8 15-23 16,1 2-7-16,9 7-3 16,4 0 3-16,8-3 7 0,8 0 7 15,9-9 12-15,5-6 8 16,7-14-4-16,-1-7-1 16,2-15-7-16,0-6-5 15,-7-11 2-15,-3-6-1 16,-16 1-3-16,-7-6-2 15,-15 5-6-15,-10 4-7 16,-10 11-24-16,0 7-32 16,2 10-90-16,5 2-283 0</inkml:trace>
  <inkml:trace contextRef="#ctx0" brushRef="#br0" timeOffset="98479.4074">11980 10819 1493 0,'0'-2'273'16,"-1"-1"-59"-16,13 1-83 15,11 0-22-15,17 2-55 16,11 4-17-16,-4-1-52 0,-4 2-51 15</inkml:trace>
  <inkml:trace contextRef="#ctx0" brushRef="#br0" timeOffset="98882.6584">12494 10629 1250 0,'-7'-4'329'0,"-6"-4"-49"16,-2 3-56-16,-2 5-98 15,1 7-41-15,-4 3-53 16,3 4-18-16,7 10-16 16,4 2-3-16,7 4-1 15,6 1 0-15,9-6 2 16,3-2 1-16,4-9 1 16,3-5 2-16,1-9 4 15,-3-6 5-15,-7-8 6 16,-8-1 3-16,-14-3 1 15,-8 1-3-15,-11 4-8 0,-4 1-2 16,0 8-62-16,6 2 199 16</inkml:trace>
  <inkml:trace contextRef="#ctx0" brushRef="#br0" timeOffset="99183.3328">12504 11235 1836 0,'0'1'521'0,"0"0"-261"16,0 1-59-16,0-2-102 16,0 0 31-16</inkml:trace>
  <inkml:trace contextRef="#ctx0" brushRef="#br0" timeOffset="101487.7099">13028 10995 788 0,'2'0'486'0,"4"1"-237"16,-2 1-112-16,-4-2-24 16,0-1-14-16,-1 0-28 15,0 1-11-15,0-1-26 16,-11 0-7-16,-38 1-11 16,26-1-5-16,-1-4-6 15,6 5-1-15,1 2-4 16,3-1-1-16,6 8-3 15,0-1-2-15,6 1 0 0,1 2 0 16,2 3 1-16,3 0 2 16,-2 0 2-16,0 1 0 15,0-4 2-15,1 2 0 16,3-6 5-16,0-4 4 16,3-5 1-16,-1-5 2 15,3 0-6-15,4 2-4 16,5 3-6-16,6 2-1 15,3 8-1-15,5 2 0 0,1 8 2 16,0 3 1-16,-9 1 11 16,-8 1 11-16,-14-2 25 15,-10-3 16-15,-19-3 14 16,-2-1-4-16,-14-8-16 16,1-3-13-16,4-9-23 15,4-2-9-15,15 1-15 16,6 0-25-16,12 5-56 15,3 0-32-15,9-2-146 16</inkml:trace>
  <inkml:trace contextRef="#ctx0" brushRef="#br0" timeOffset="101693.7699">13280 11166 1642 0,'-3'-2'395'0,"-1"1"-127"16,2 1-154-16,2-1-45 16,0 0-77-16,0 1-49 15</inkml:trace>
  <inkml:trace contextRef="#ctx0" brushRef="#br0" timeOffset="102056.6486">13473 11206 1499 0,'4'-7'235'0,"7"-13"-108"16,-1 2-11-16,2-7-36 15,-4 0-3-15,-3 0-2 16,-2-3-3-16,-2 5-6 16,-1 4-9-16,0 3-11 15,0 5-9-15,-1 8-15 16,1 3-4-16,2 14-12 0,0 2-1 15,3 9 6-15,0 4 1 16,-1 10 4-16,-4 3 0 16,0 3-4-16,-1-4-1 15,1-5-3-15,4-9-14 16,6-8-70-16,3-9-51 16,2-11-173-16</inkml:trace>
  <inkml:trace contextRef="#ctx0" brushRef="#br0" timeOffset="102411.216">13935 11049 1464 0,'-6'-3'240'0,"-8"-5"-72"16,-3 1-11-16,-6-3-49 15,-3 4-14-15,-1 3-34 16,2 4-16-16,2 11-32 16,3 1-8-16,4 12-5 15,7 0 0-15,8 11 4 16,3 2 2-16,12 0 2 16,2-2-1-16,9-6 1 15,3-2 0-15,5-17 3 0,5-5 4 16,3-17 5-16,-1-8 1 15,-8-10 5-15,-9-6 1 16,-12-3 3-16,-12-2 1 16,-13 7-7-16,-6 0-4 15,-5 11-59-15,3 4-37 16</inkml:trace>
  <inkml:trace contextRef="#ctx0" brushRef="#br0" timeOffset="102673.7694">13965 10834 1317 0,'-1'1'300'16,"1"1"8"-16,8 1-139 16,10 2-20-16,16 1-63 15,4 0-29-15,7-2-43 16,-5-4-44-16,-1-1 115 16</inkml:trace>
  <inkml:trace contextRef="#ctx0" brushRef="#br0" timeOffset="103128.6521">14524 10750 1451 0,'0'-4'229'0,"-3"-8"-57"16,-4 4-8-16,-7 1-37 15,-1 2-8-15,-3 3-48 16,-1 1-22-16,1 7-33 15,1 4-10-15,4 9-12 16,0 3-1-16,6 8-1 16,4 3-1-16,7 2 2 15,9 2 1-15,11-12 1 0,3-2 2 16,7-10 3 0,1-7 3-16,-5-6 5 0,-7-10 5 15,-15-2 22-15,-8-3 9 16,-14 1 14-16,-11 0-1 15,-10 8-22-15,-4 2-12 16,7 4-41-16,7 1 11 16</inkml:trace>
  <inkml:trace contextRef="#ctx0" brushRef="#br0" timeOffset="103748.3671">13910 11613 1065 0,'-3'1'383'0,"-1"2"-229"16,0-3-4-16,4 0-30 15,0 0-9-15,6 2-33 16,24 2-10-16,47 2-18 16,-17-7-7-16,6-3-5 15,4 1-2-15,-5 2-11 16,-8-5-2-16,-3 5-15 15,-8-1-2-15,-15-2-7 16,-5 4-9-16,-13-1-31 16</inkml:trace>
  <inkml:trace contextRef="#ctx0" brushRef="#br0" timeOffset="105684.8885">12140 12090 896 0,'-16'-2'483'16,"-12"-6"-293"-16,5-12-53 15,5-8-3-15,14-8-44 16,9-2-20-16,13-2-2 15,5 8 12-15,11 14 7 16,-1 8-1-16,0 21-17 16,-6 10-14-16,-8 14-11 15,-8 10-2-15,-11 8-12 16,-13 1 0-16,-14 2-9 16,-8-5-6-16,-3-10-28 15,2-5-11-15,8-14-20 16,7-10-4-16,9-12 11 15,10-7 6-15,10-11 18 16,8-3 7-16,13 0 12 16,6 5 5-16,-1 9 4 15,1 5 0-15,-5 15-8 16,-8 5-4-16,-4 8-29 16,-2 1-39-16,-1-1-143 0</inkml:trace>
  <inkml:trace contextRef="#ctx0" brushRef="#br0" timeOffset="108990.6859">12461 12148 1591 0,'0'-1'300'16,"0"-4"-175"-16,0 0-45 15,0 4-85-15,0 0-95 16</inkml:trace>
  <inkml:trace contextRef="#ctx0" brushRef="#br0" timeOffset="109458.0177">12757 11974 1462 0,'-8'0'238'0,"-11"1"-79"0,2 5-44 16,0 11-73-16,2 1-24 16,9 12-20-16,-2 1-1 15,7-2-2-15,10 4 1 16,7-9 6-16,7-2 3 15,9-8 15-15,0-8 8 16,3-7 22-16,1-4 16 16,-8-9 14-16,-5-2 4 0,-16-8-4 15,-6 4-5-15,-14-7-18 16,-8 2-6-16,-6-3-21 16,1-1-10-16,4 10-46 15,7-1-43-15,13 13-108 16</inkml:trace>
  <inkml:trace contextRef="#ctx0" brushRef="#br0" timeOffset="109694.6123">13004 12235 1583 0,'0'-1'299'16,"0"-2"-163"-16,-2-2-47 16,2 4-85-16,0 0 7 15</inkml:trace>
  <inkml:trace contextRef="#ctx0" brushRef="#br0" timeOffset="110146.8056">13315 12021 1330 0,'0'0'244'0,"-4"-6"-83"15,-1 3-5-15,-6-2-24 16,-4 1-9-16,-4 1-24 15,1 3-22-15,-1 6-47 0,3 3-16 16,3 8-17-16,0 3-2 16,10 7-2-16,2 0 2 15,10 4 1-15,6-2 2 16,2-8 1-16,5-6 1 16,5-14 5-16,4-7 1 15,2-9 7-15,-2-3 6 16,-16-10 18-16,-7-1 5 15,-15 3 9-15,-11-5-3 0,-7 10-18 16,-1 3-8 0,3 4-57-16,6 5-36 0,6 6-435 15</inkml:trace>
  <inkml:trace contextRef="#ctx0" brushRef="#br0" timeOffset="110681.3866">13528 12095 1364 0,'4'-7'213'16,"5"-8"-98"-16,-1-2-5 16,1-3-8-16,3 0-6 15,-4 2-19-15,-1-2 0 16,-3 3-5-16,1 2 1 16,-3 8-5-16,-1 2-10 15,2 7-26-15,-3 3-13 0,0-5-19 16,0 0-5-16,0 18-1 15,2 35 0-15,1-23 3 16,5 2 1-16,2 0 2 16,0-1 1-16,-3-2 0 15,6 0 2-15,-13-6-1 16,0 1 2-16,-10-5-1 16,-7-3-1-16,-1-6 2 15,-2-1-2-15,4-7-2 16,-1-2-4-16,9-3-9 15,2-1-3-15,8 0-3 16,6 2 1-16,13-1 7 16,4-1 2-16,10 3 3 15,-3-1 2-15,-3 2 3 16,-1 2 1-16,-9-2 32 16,5 3-34-16</inkml:trace>
  <inkml:trace contextRef="#ctx0" brushRef="#br0" timeOffset="117339.8908">14808 11485 1385 0,'7'2'214'15,"5"0"-97"-15,14-3-31 16,8 0-1-16,14-3-31 16,7 0-15-16,1 4-30 15,-8-3-28-15,-13 1-103 16,-9 1-77-16</inkml:trace>
  <inkml:trace contextRef="#ctx0" brushRef="#br0" timeOffset="117556.4964">14842 11629 1485 0,'6'0'244'16,"15"0"-75"-16,9 2-16 15,14-4-52-15,5 0-16 0,1 2-39 16,-4-1-29-16,-8 2-141 16</inkml:trace>
  <inkml:trace contextRef="#ctx0" brushRef="#br0" timeOffset="117835.7558">15465 11596 1650 0,'-1'1'337'16,"-2"3"-188"-16,0 2-69 15,6-5-50-15,2 3-44 16</inkml:trace>
  <inkml:trace contextRef="#ctx0" brushRef="#br0" timeOffset="117999.3924">15760 11596 1566 0,'-1'0'246'0,"0"-2"-176"16,0 1-53-16</inkml:trace>
  <inkml:trace contextRef="#ctx0" brushRef="#br0" timeOffset="118147.9951">15979 11577 1726 0,'0'0'362'0,"0"1"-263"0,2 0-68 15</inkml:trace>
  <inkml:trace contextRef="#ctx0" brushRef="#br0" timeOffset="119241.2826">16501 11373 1281 0,'-5'0'273'0,"-2"0"-105"16,2-1-5-16,5-6-51 15,7-3-32-15,6-2-41 16,3-2-7-16,2 3 1 15,-4 3 4-15,1 8 1 16,-2 4-4-16,-2 9-18 16,8 4-7-16,-3 3-5 15,1-3 1-15,-1-2 0 16,2-6 2-16,0-9 3 16,2-3 0-16,-3-11-4 15,-2 0-5-15,-9-4-4 0,-2-1-5 16,-4 1-19-16,0-1-23 15,-2 7-66-15,-3 4-54 16</inkml:trace>
  <inkml:trace contextRef="#ctx0" brushRef="#br0" timeOffset="119511.0779">16531 11596 1070 0,'1'3'392'0,"3"0"-194"16,5 1-4-16,7-4-13 15,4 0-17-15,5 0-56 16,6 1-27-16,4 0-40 15,0-1-11-15,-2-1-13 16,-1 0-6-16,-5 0-54 16,-8 1 61-16</inkml:trace>
  <inkml:trace contextRef="#ctx0" brushRef="#br0" timeOffset="121187.2728">17329 11365 1354 0,'2'-9'227'0,"1"-15"-77"16,2 2-5-16,0-3-12 15,-1-1-11-15,-1 4-13 16,-2 0-18-16,-1 8-27 15,0 4-11-15,-2 10-21 16,0 5-9-16,-3 12-12 0,3 8-6 16,2 16-4-16,1 7-1 15,8 7-3-15,3-1 3 16,0-10 3-16,2-7 3 16,-6-16 6-16,-1-1 3 15,-8-11 2-15,-7-2 5 16,-12-6 1-16,-7-4-1 15,-3 2-8-15,-2 0-6 16,7 1-7-16,7 2-4 16,11 2-7-16,3-1-4 0,12 1-7 15,7-4-2-15,11-4-16 16,7-4-15-16,10 1-59 16,-2 2-71-16</inkml:trace>
  <inkml:trace contextRef="#ctx0" brushRef="#br0" timeOffset="121716.0134">17639 11375 1389 0,'-2'-10'244'16,"-4"-19"-34"-16,0-1-1 15,1 1-45-15,-2 3-21 16,0 10-53-16,1 3-20 15,1 8-35-15,3 5-11 0,3 7-19 16,-1 5-6-16,0 7-3 16,3 3-1-16,2 8 2 15,-1 3 1-15,4 2 1 16,-1 3 1-16,-4-3 0 16,4 0 1-16,-5-8 1 15,4 0 0-15,-2-8 1 16,-4-3-1-16,-1-2-3 15,-4-3-9-15,0-4-11 16,2-2-1-16,-3-5 2 16,-3-1 6-16,1-7 5 15,3 0 2-15,5 5 1 16,7-1 2-16,9 5 4 16,-2 2 2-16,9-5-1 15,4 2-1-15,-1 0-6 16,6 3-28-16,-4 3-160 0</inkml:trace>
  <inkml:trace contextRef="#ctx0" brushRef="#br0" timeOffset="121869.2031">17971 11597 1490 0,'-3'0'327'16,"-2"2"84"-16,5-1-290 15,0-1-53-15,0 0-515 16</inkml:trace>
  <inkml:trace contextRef="#ctx0" brushRef="#br0" timeOffset="122445.6484">18401 11427 1276 0,'-11'0'261'16,"-12"4"-124"-16,-4-4 1 0,1-12-28 15,4-2-19 1,2-8-36-16,5-3-23 0,13-3-25 15,3 3-7-15,11 2-8 16,6 3-2-16,11 9 5 16,2 4 2-16,7 10 4 15,-3 8 1-15,-7 12-2 16,-3 4 1-16,-14 9 8 16,-11 3 7-16,-17-2 9 15,-10 1 1-15,-13-5-7 16,0-3-7-16,-2-11-6 15,6-5-1-15,10-9-9 16,7-4-2-16,11-2-4 16,6-4-1-16,7 0 19 15,5 2 11-15,10 2 13 16,5 0 4-16,8 6-4 0,3 2-9 16,0 3 3-16,2 3-15 15</inkml:trace>
  <inkml:trace contextRef="#ctx0" brushRef="#br0" timeOffset="123123.934">19050 11199 1379 0,'-1'-1'227'0,"0"1"-87"16,1 10-27-16,-1 12-57 15,1 10-24-15,2 16-19 16,-2 1-1-16,0 3 11 0,-2-3 6 16,0-15 7-16,0-7 3 15,2-12 8-15,-1-11 4 16,-3-8 2-16,0-4-5 15,0-13-12-15,2-3-9 16,1-12-11-16,-4-8-3 16,5-3-7-16,0-2-4 15,2 11-4-15,0 7-5 0,0 13 4 16,2 7 3-16,-2 10 0 16,5 6 0-16,-2 10-4 15,4 3-1-15,5 15-2 16,3 5 2-16,11 7 2 15,-1 3 1-15,8-5 1 16,1-7 1-16,-3-12 2 16,1-8 1-16,-8-12 6 15,-2-3 4-15,-4-11 9 16,-5-8 10-16,-1-10 22 16,-7-10 13-16,-6-6 34 15,-1-2 0-15,-12 2-31 16,3 6-18-16,-5 9-42 15,3 7-11-15,1 6-17 16,1 6-28-16,3 3 29 16</inkml:trace>
  <inkml:trace contextRef="#ctx0" brushRef="#br0" timeOffset="135040.5538">3536 12498 1386 0,'-3'0'258'16,"-3"-1"-36"-16,1 8-83 16,2 7-26-16,9 15-34 15,2 11-20-15,0 12-9 16,1 6-11-16,-7 6-11 15,5 5-3-15,-2-5-2 16,-5-4-2-16,2-17-4 0,-5-11-2 16,-3-13-4-16,8-8-23 15,-2-13-103-15,1-8-80 16</inkml:trace>
  <inkml:trace contextRef="#ctx0" brushRef="#br0" timeOffset="135266.9609">3497 12518 1268 0,'2'1'267'0,"8"1"-120"15,8 3-30-15,13-2-37 16,8-4-14-16,14 0-30 15,3-7-12-15,-3 1-11 16,0 2-14-16,-14 4-85 16,-1 5-85-16</inkml:trace>
  <inkml:trace contextRef="#ctx0" brushRef="#br0" timeOffset="135504.3126">3566 12805 1257 0,'-1'3'300'16,"-4"2"-79"-16,7-2-31 15,-2-3-57-15,4 0-7 16,26 2-43-16,49 1-30 0,-29-6-32 15,-2 0-40-15,-4-1-132 16,-4 0-268-16</inkml:trace>
  <inkml:trace contextRef="#ctx0" brushRef="#br0" timeOffset="136761.2277">4078 13065 671 0,'-5'7'433'16,"-11"-2"-119"-16,0-3-190 15,0-6-34-15,2-6 2 16,6-2-22-16,2-2-13 16,4-1-28-16,1-2-7 15,8 4 4-15,-4-1 4 0,6 4 5 16,8 9 1-16,-2 6-2 15,2 5 3-15,-4 7 14 16,-8 4 3-16,-9 1-3 16,-2 5-8-16,-10-3-16 15,-4-4-4-15,-4-4-6 16,2-3-2-16,0-5-5 16,12-1-4-16,2-5-6 15,1-2-4-15,16 1-3 16,-4-1 1-16,12 1 2 15,4 4 2-15,-4-1 1 16,7 0 2-16,5 3-45 16,-2-3-47-16</inkml:trace>
  <inkml:trace contextRef="#ctx0" brushRef="#br0" timeOffset="137195.1358">4185 13042 1254 0,'-1'-2'283'16,"0"-6"-110"-16,1 0-23 0,6-1-27 15,2-3-18-15,4 3-24 16,7-1-15-16,5 5-31 15,1 2-6-15,2 8-2 16,-6 8 0-16,-12 4-3 16,-8 4-2-16,-7 0-8 15,-6-5-3-15,-2 1-2 16,1-1 0-16,0-10-3 16,7 3-2-16,6-9-7 15,4-2-4-15,11 0-3 16,5-6 1-16,9 3 5 15,1-2 0-15,0 7 3 16,1 6 1-16,-19 3 4 16,-5 4 5-16,-14 4 8 0,-9 2 5 15,-10 0 1 1,-5-3 1-16,-3-9-9 0,3-5-22 16,9-6-98-16,8-3-85 15</inkml:trace>
  <inkml:trace contextRef="#ctx0" brushRef="#br0" timeOffset="137480.4993">4787 12853 1507 0,'-3'1'294'15,"-2"1"-55"-15,10 0-87 16,-5-2-28-16,17 3-63 16,45 10-14-16,-18-6-29 15,-3-4-8-15,-6 0-21 16,-3-1-31-16,-10-3-86 15,-1 0-58-15</inkml:trace>
  <inkml:trace contextRef="#ctx0" brushRef="#br0" timeOffset="137650.5692">4888 12969 1522 0,'7'5'276'15,"6"2"-68"-15,10 1-20 16,0-5-55-16,5-3-35 16,0-3-53-16,-3-1-14 15,5 1 354-15</inkml:trace>
  <inkml:trace contextRef="#ctx0" brushRef="#br0" timeOffset="138622.0117">5609 12616 1294 0,'0'-8'275'0,"1"-10"-73"16,3 9-9-16,0 16-61 16,2 5-19-16,0 20-61 15,1 9-5-15,-4 16-5 16,1 9-6-16,-3 3-8 15,0 1-7-15,-1-12-11 16,0-9-2-16,1-16 0 16,1-11-2-16,2-10-6 15,2-7-11-15,4-12-33 16,-2-5-15-16,2-11-7 16,1 0 7-16,0-1 7 15,4 3 5-15,-2 10 8 16,-4 2 6-16,-9 7 21 15,-6 5 10-15,-10 11 7 0,1 1 7 16,-2 4 19-16,1 3 7 16,7-6 2-16,3 5-8 15,11-5-20-15,3-7-6 16,5 2-3-16,4-8-2 16,3 1 1-16,9-1-2 15,2-3-32-15,-1-1-15 16,-4-4-16-16,-7 0 5 0,-6-2 28 15,-5 0 13-15,-6 1 36 16,-2 4 17-16,0-2 19 16,0 4 18-16,0 0-1 15,0 0-9-15,0 0-18 16,6 3-9-16,8 1-17 16,35 12-6-16,-27-16-6 15,-6-3 1-15,1-4 1 16,-2-1 0-16,-8-4 1 15,1 2-1-15,-7 4 0 16,-8-5-2-16,-2 8 0 16,-9 2-2-16,-2 1-5 15,0 4-1-15,-2 3-4 16,7 3-3-16,4 8 0 16,4 5 1-16,7 2 8 15,2 1 5-15,8 1 8 16,1-7 2-16,9-1-4 15,6-6-3-15,3-5 0 0,4-4-5 16,-3-4 39-16</inkml:trace>
  <inkml:trace contextRef="#ctx0" brushRef="#br0" timeOffset="139306.2528">6604 13295 1148 0,'-10'0'312'16,"-13"1"-174"-16,20 7-127 15,8-1-8-15,23 3-9 16,13 0-2-16,34-2 2 16,11-1 2-16,31-7 9 15,14-2 7-15,20-2 15 16,14-1 7-16,16 5-4 15,-4 1-6-15,-5 5-10 16,0 1 17-16,-24-1 20 16,-4-2 24-16,-20 0-1 15,-12-1-20-15,-10-3-24 16,-15-2-16-16,-14-6-59 16,-10 1-60-16</inkml:trace>
  <inkml:trace contextRef="#ctx0" brushRef="#br0" timeOffset="139938.5306">6777 12559 1257 0,'-1'5'251'0,"-3"9"-156"16,2 7-8-16,2 12-34 15,1 8 25-15,3 16 8 16,-2 9-1-16,1 12 8 16,-3-8-33-16,0-13-6 15,0-8-9-15,0-23-15 16,2-3-6-16,3-9-20 16,1-7-46-16,4-7-138 15</inkml:trace>
  <inkml:trace contextRef="#ctx0" brushRef="#br0" timeOffset="140507.7689">7100 12908 1069 0,'1'-5'369'0,"3"-5"-234"16,0 0-23-16,-2-1-37 15,-1-1-11-15,-1 1-7 16,-4-2 0-16,-3 3 1 15,-7-2-3-15,-3 2-8 16,-2 3-6-16,0 7-17 16,4 4-9-16,-3 8-13 15,5 2-2-15,2 3-4 16,0 0-1-16,12 4 2 16,0 0 1-16,9-4 2 15,4-1 2-15,1-8 0 16,5 0 1-16,-1-8 0 15,2-1 2-15,-4-4-2 16,1-7-4-16,-7 1-7 16,0-2-1-16,-6 1 2 0,0 4 5 15,-5 5 2 1,-3 3 4-16,-6 9 4 0,4 4 3 16,-1 6 3-16,2 4 0 15,3 5-3-15,1 2-3 16,4-4-2-16,2 2-1 15,2-4 0-15,-3-2 0 16,0-9-2-16,2-3-21 0,-4-10-112 16</inkml:trace>
  <inkml:trace contextRef="#ctx0" brushRef="#br0" timeOffset="140909.6977">7301 13023 1238 0,'2'-4'293'0,"5"-6"-113"15,-2 3-22-15,2-1-39 16,4 1-24-16,2 8-40 15,6 6-18-15,-3 1-25 16,-6 5-4-16,-7 1 2 16,-8 0 1-16,2 9 1 0,-5-3 1 15,-4 1-3-15,-5-6-1 16,-2-7 2-16,4-2 0 16,6-4-3-16,4-2-2 15,5 0-6-15,3-2-3 16,-3 1-3-16,0 0 0 15,14-1 1-15,32 2 2 16,-31 4 1-16,0 4 1 16,1 2 7-16,-3-2-20 0,-1-2-81 15,0-2-25-15</inkml:trace>
  <inkml:trace contextRef="#ctx0" brushRef="#br0" timeOffset="141237.5833">7592 12607 1254 0,'-1'-3'313'16,"-1"-5"-72"-16,-1 6-86 15,1 7-37-15,0 4-48 0,2 10-20 16,1 11-25-16,2 8-5 16,5 14-5-16,0 8-2 15,0 8-5-15,-1-2-2 16,-3-5-1-16,-2-14-1 16,-1-9 1-16,0-4 1 15,3-11 1-15,0-1 0 16,1-12 0-16,-1-3-19 15,2-6-101-15,1-2-97 0</inkml:trace>
  <inkml:trace contextRef="#ctx0" brushRef="#br0" timeOffset="141450.0164">7820 12971 1481 0,'5'-2'313'16,"-2"-2"13"-16,1 0-148 16,-3 1-65-16,-1 3-81 15,-1-1 368-15</inkml:trace>
  <inkml:trace contextRef="#ctx0" brushRef="#br0" timeOffset="141962.2945">8114 12662 1417 0,'0'-7'222'0,"-2"-3"-67"15,1 4-13-15,-2 6-56 0,-2 3-19 16,1 9-32-16,2 4-10 15,0 11-11-15,4 6 0 16,1 17-1-16,1 5-1 16,0 6 1-16,-1 2-1 15,-3-11 2-15,-1-6 3 16,-2-16 1-16,0-7-1 16,-1-8 0-16,2-3-4 15,3-3-21-15,3-5-36 0,-1-7 91 16</inkml:trace>
  <inkml:trace contextRef="#ctx0" brushRef="#br0" timeOffset="142517.2684">8466 12882 960 0,'1'-4'443'0,"2"-7"-263"15,-4-2-60 1,0 2-9-16,-7-3-16 0,0 1-12 15,-2 2-18-15,-3-1-9 16,-2 8-17-16,2 3-13 16,-1 6-21-16,1 7-6 15,8 5-5-15,-2 3-3 16,0-1 2-16,6 2-1 16,2 0 4-16,4-5 1 15,10-3 3-15,-4-8 2 0,4-6 0 16,1-1 1-16,1-5 2 15,0-2-2-15,-3 0 0 16,-4-3 0-16,-5 1-2 16,-4 3 2-16,0 5-2 15,-1 3 1-15,0 9 1 16,-1 4 2-16,-3 9 2 16,0 0 1-16,1 8-2 15,5 3-2-15,-2 1-2 16,3 2-1-16,-1-5 2 15,-2-5-1-15,3-3 4 16,-3-3 0-16,3-12 1 16,2 1-22-16,2-9-17 15</inkml:trace>
  <inkml:trace contextRef="#ctx0" brushRef="#br0" timeOffset="142944.6303">8625 13061 1407 0,'1'-2'209'0,"5"-2"-94"15,1-4-17-15,7 7-23 16,3-1-16-16,7-1-24 16,0-1-12-16,1 2-15 15,-6 1-3-15,-10 4 0 16,-2 7 1-16,-8-1 3 16,-3 2 1-16,-3 1-1 15,-6-5-2-15,5 0-2 16,1 2-3-16,3-3-3 15,8 3-1-15,3 1-2 16,2-1 1-16,5 5 2 16,-6-1 1-16,-8 6 3 15,-2 0 3-15,-17-4 6 16,-3 0 2-16,-3-8 7 0,-4-5-4 16,7-11-60-16,4-4-78 15</inkml:trace>
  <inkml:trace contextRef="#ctx0" brushRef="#br0" timeOffset="143264.7879">8967 12604 1380 0,'-3'-9'276'16,"-1"-1"-1"-16,1 0-121 15,3 13-29-15,-2 4-61 16,-3 3-20-16,2 14-24 16,-4 5-3-16,4 21-8 15,-1 6-1-15,4 13-3 16,6 4-2-16,3-4-1 15,2-7 0-15,1-14 1 16,-4-9 1-16,-1-11-9 16,1-5-32-16,-2-7-71 15</inkml:trace>
  <inkml:trace contextRef="#ctx0" brushRef="#br0" timeOffset="143724.9111">8930 13380 1153 0,'-3'0'325'0,"1"0"-186"16,2 0-17-16,0-1-37 0,0 0-1 15,8 0-22-15,13-3-3 16,33-1-11-16,-25 5-2 16,4 3-12-16,3 2-8 15,-4-1-9-15,-1-5-4 16,-9-2-54-16,-6-3-58 15</inkml:trace>
  <inkml:trace contextRef="#ctx0" brushRef="#br0" timeOffset="152651.9124">7711 13811 506 0,'3'6'347'16,"2"1"-8"-16,1-3-137 16,-1-1-84-16,0-4-7 15,1-5 18-15,-2-2-6 16,1-1-3-16,0-4-23 15,-2 3 1-15,-3-4-19 16,-2 0-13-16,-9 0-16 16,-3 2-13-16,-3-1-17 0,-7 4-4 15,0 4-9-15,-3 4-5 16,1 8-6-16,4 5-5 16,3 8-6-16,4 7 0 15,10 6 0-15,3 0 3 16,8 1 5-16,5-5 2 15,5-10 2-15,0-5-2 0,5-14 2 16,4-5-3-16,0-11-3 16,5-7 0-16,-1-3 2 15,-1-5 0-15,-14 3 7 16,-4 6 2-16,-4 9 3 16,-6 8 5-16,-7 6 9 15,-2 5 2-15,-6 7 0 16,-1 5-5-16,10 4-10 15,3 1-4-15,12-1-4 16,3-4-1-16,10-5 3 16,2-2-11-16,2-8-79 15,-1-1-59-15</inkml:trace>
  <inkml:trace contextRef="#ctx0" brushRef="#br0" timeOffset="153205.9601">7963 13585 1366 0,'-6'-2'237'0,"-6"-7"-70"16,4 0-28-16,7-4-62 16,1-1-29-16,6-1-30 15,3 1-6-15,4 9-4 16,3 1-1-16,5 10 1 16,2 7 1-16,-8 2 24 15,-4 6 14-15,-16 2 12 0,-9 3 0 16,-7-1-23-16,0-5-10 15,1-5-11-15,3-6-4 16,6-6-3-16,2-3-5 16,10-4-5-16,5-1-2 15,4-2 4-15,10 3 7 16,4 3 13-16,2 1 4 16,2 4 0-16,-1 3-5 15,-10 2 6-15,4 2 363 16</inkml:trace>
  <inkml:trace contextRef="#ctx0" brushRef="#br0" timeOffset="153777.0221">9609 13204 1336 0,'0'-1'231'0,"4"1"-80"16,6 0-21-16,15-2-34 15,10 2-15-15,10-5-42 16,1 1-18-16,2 3-13 16,-13-1-3-16,-2 4-63 15,-8-1-53-15</inkml:trace>
  <inkml:trace contextRef="#ctx0" brushRef="#br0" timeOffset="153957.0886">9665 13323 1465 0,'7'1'269'0,"3"3"-49"16,14-3-73-16,10-1-15 0,3 0-66 16,0 0-7-1,4-2-82-15,-4-1-144 0</inkml:trace>
  <inkml:trace contextRef="#ctx0" brushRef="#br0" timeOffset="154573.6762">10329 12844 1471 0,'-2'-5'233'0,"-5"-1"-94"16,3 9-22-16,-4 22-60 16,5 10-29-16,5 19-22 15,-1 7 2-15,7 6 0 16,-4-1 1-16,1-9 1 15,1-5 0-15,0-10 1 16,3-9-1-16,-1-10-3 16,0-9-2-16,3-14-21 15,-3-8-14-15,2-15-13 16,1-1-1-16,1-6 9 16,2 3 11-16,-1 5-4 15,-1 3 1-15,-4 6 8 16,-4 3 2-16,-8 10 26 15,-4 4 8-15,-7 6 12 16,0 2 6-16,0 0-3 16,4-1-6-16,4 1-14 15,4-1-6-15,1 3-5 0,2 2-2 16,4-1 0-16,3-2 1 16,7-3-24-16,5-4-42 15,5-6-224-15</inkml:trace>
  <inkml:trace contextRef="#ctx0" brushRef="#br0" timeOffset="154898.3705">10551 13298 986 0,'0'4'452'15,"3"4"-251"-15,-2-1-43 0,6 2-57 16,0 0-20-16,8-2-23 16,4-2-4-16,8-5-18 15,4 0-5-15,-7-7-6 16,-2-2 0-16,-4-6 4 15,-3-2-3-15,-3 3-2 16,-2-1-2-16,-11 4-5 16,-7 0-2-16,-9 3-3 15,-2 3-2-15,-6 3-5 16,1 3-3-16,3 7-5 16,-2 3-4-16,9 8-2 15,5 3-1-15,8 7 3 16,5 2 3-16,11-3 4 15,4 1 4-15,7-11 7 16,2-1 1-16,0-9 0 0,-2-5 0 16,0-3-21-16,-5-4 4 15</inkml:trace>
  <inkml:trace contextRef="#ctx0" brushRef="#br0" timeOffset="155781.5943">11343 13445 621 0,'-10'7'361'0,"-6"4"-46"0,11-2-201 16,29-1-69-16,15-2-21 15,33-3-22-15,20-2-2 16,36-4-3-16,19 0 0 16,29-4 1-16,14 1 10 15,27 4 23-15,9 2 5 16,9 2 6-16,2-1-3 15,-9-3 22-15,-7-7 5 0,-5-4 9 16,-16-1 5-16,-22 2-45 16,-13 0-10-16,-43 4-29 15,-23 6 21-15</inkml:trace>
  <inkml:trace contextRef="#ctx0" brushRef="#br0" timeOffset="157009.5891">11765 12905 1296 0,'2'-2'242'0,"-2"-3"-138"0,-5 3-12 15,4 1-40-15,0 0-17 16,-7 0-16-16,-11-1-7 15,-36 2-9-15,32 6-3 16,2 6-4-16,-4-2-2 16,11 4-6-16,1 2 1 15,3-2 2-15,3 0 3 16,1 1 4-16,-1-1 1 16,4 0 4-16,0 3 6 0,3-7 7 15,3 2 3-15,2-4-2 16,2-5-2-16,6-1 1 15,2-4-3-15,8-1-2 16,12 3-3-16,-1 1 2 16,3 3 4-16,-6 4 4 15,-8 2 6-15,-3 4 12 16,-10 2 11-16,-10 2 35 16,-7 2 6-16,-9 0-8 15,-5 0-14-15,-5-7-28 16,-8-8-9-16,-4-6-15 15,0-4-16-15,11-5-41 16,7 2-37-16,16 1-106 16,9-2-47-16</inkml:trace>
  <inkml:trace contextRef="#ctx0" brushRef="#br0" timeOffset="157197.4664">11935 13136 1311 0,'1'-1'317'0,"-1"-3"42"15,0 0-142-15,0 4-115 16,0-2-44-16,0 2-48 16,0 0-48-16,0-1-111 15</inkml:trace>
  <inkml:trace contextRef="#ctx0" brushRef="#br0" timeOffset="157502.9074">12135 13101 1376 0,'4'-11'217'0,"10"-7"-88"15,-3 1-12-15,0-8-12 16,-1 1-5-16,-10-8-3 16,-1 2 1-16,0 7-13 15,1 8-8-15,-1 11-25 16,3 4-11-16,2 12-23 0,-4 6-7 16,6 7-3-16,0 6-1 15,-4 0-2-15,3 4 0 16,2 5-3-16,-5-3 0 15,11-1-19-15,-7-4 1 16,2-12-62-16,3-4-52 16</inkml:trace>
  <inkml:trace contextRef="#ctx0" brushRef="#br0" timeOffset="157864.1193">12518 12918 1425 0,'-14'-4'263'16,"-10"-5"-10"-16,-2 2-127 16,-2 8-28-16,3 9-51 15,-1 1-19-15,7 13-16 16,6 3-8-16,7 6-3 15,6 2-1-15,7 0-2 16,6-2 2-16,11-7-1 0,5 1 2 16,8-12 4-16,1-9 3 15,1-7 4-15,1-7 3 16,-6-11 11-16,-8-2 3 16,-11-6 10-16,-11-6 2 15,-10 2-6-15,-3 0-6 16,-10 2-15-16,0 5-8 15,-2 6-54-15,0 4-50 0</inkml:trace>
  <inkml:trace contextRef="#ctx0" brushRef="#br0" timeOffset="158103.731">12525 12742 1258 0,'-1'0'283'0,"0"-2"-105"16,7 4-55-16,-6-2-45 15,18 0-18-15,49 2-25 16,-26-3-13-16,1-2-46 15,-6 1-83-15</inkml:trace>
  <inkml:trace contextRef="#ctx0" brushRef="#br0" timeOffset="158464.779">12956 12620 1524 0,'-8'-2'256'0,"-11"1"-119"16,-1 1-39-16,-1 5-66 15,-1 5-15-15,7 8-14 16,4 4-3-16,6 4-6 15,8 1 1-15,7-1 0 16,5-2 2-16,9-8 3 16,-1-2 1-16,7-11 4 15,-2-3 2-15,-7-7 5 16,-3-3 3-16,-17-3 2 16,-5-2 2-16,-18 2-5 15,-4-4-4-15,-9 9-17 16,3 1-35-16</inkml:trace>
  <inkml:trace contextRef="#ctx0" brushRef="#br0" timeOffset="158702.5169">13005 13118 1821 0,'-1'0'467'0,"-3"3"-316"16,3-2-41-16,1-2-92 15,0 1-54-15</inkml:trace>
  <inkml:trace contextRef="#ctx0" brushRef="#br0" timeOffset="159764.5301">13300 13084 1300 0,'-5'-8'268'0,"-1"-16"-97"15,3-2-17-15,10-4-60 16,6-2-29-16,8 4-15 16,8 6 12-16,2 12-3 0,3 8-3 15,0 18-16-15,-6 8-10 16,-8 14 4-16,-11 5 9 15,-21 1 6-15,-8 1-4 16,-14-3-14-16,-3-3-8 16,5-6-16-16,2-10-7 15,2-17-19-15,8-9-7 16,9-11-12-16,1-4 1 16,16-1 5-16,2 0 7 0,7 3 9 15,10 4 6-15,4 9 4 16,1 4 1-16,1 10 4 15,-6 7-1-15,-4 2 4 16,-4 5 12-16,-4-5-78 16,0-2 325-16</inkml:trace>
  <inkml:trace contextRef="#ctx0" brushRef="#br0" timeOffset="159915.698">13738 13152 1775 0,'0'0'445'0,"-7"-2"-269"15,6-3-64-15,2 5-101 0,0-1-18 16</inkml:trace>
  <inkml:trace contextRef="#ctx0" brushRef="#br0" timeOffset="160229.2259">13954 13106 1224 0,'0'-12'294'0,"-2"-20"-135"15,1-1-12-15,1-5-11 16,1-3-19-16,3 10-20 16,-1 7 2-16,0 12-23 15,-2 9-18-15,0 18-19 16,0 7-10-16,0 17-7 16,1 2-2-16,1 8-1 15,1 2-5-15,1-4-5 16,1 2-10-16,1-12-59 15,-2-7-61-15</inkml:trace>
  <inkml:trace contextRef="#ctx0" brushRef="#br0" timeOffset="160572.8311">14367 13019 1410 0,'-9'-5'241'0,"-13"-12"-36"16,-3 6-34-16,-5 1-55 15,-4 3-15-15,3 9-50 16,4 9-10-16,5 6-19 16,4 8-12-16,7 6-1 15,3-1 0-15,9 5-2 16,6-1 2-16,13-6 0 15,1-3 4-15,14-10 5 16,4-9 1-16,4-9 2 16,1-9-1-16,-10-9 1 15,-7-9 2-15,-13-2 1 16,-11-1-5-16,-12-3-19 16,-10 5-27-16,-9 2-65 15,0 4-53-15</inkml:trace>
  <inkml:trace contextRef="#ctx0" brushRef="#br0" timeOffset="160769.3068">14281 12801 1402 0,'5'-1'232'15,"11"-3"-34"-15,9 3-98 16,19-1-46-16,4-2-24 0,5 3-43 16,-1 1-82-16</inkml:trace>
  <inkml:trace contextRef="#ctx0" brushRef="#br0" timeOffset="161103.614">14796 12652 1331 0,'-7'-4'250'0,"-10"0"-61"15,0 1-36-15,-5 3-57 16,2 5-20-16,4 7-40 15,0 3-8-15,4 11-16 16,4 2-4-16,8 4-8 0,0 2 0 16,12 1-1-16,6-3 4 15,8-12 15-15,4-6 5 16,-2-13 18-16,-4-6 12 16,-11-9 4-16,-3-3 3 15,-15-4-11-15,-12 1-14 16,-16 0-16-16,1 2-10 15,-2 6 15-15</inkml:trace>
  <inkml:trace contextRef="#ctx0" brushRef="#br0" timeOffset="161652.5949">14449 13451 1208 0,'5'-3'276'0,"11"0"-159"16,6-2-23-16,17 4-11 15,1 1-11-15,7 0-24 16,-1 3-3-16,0 7-12 16,0-2-3-16,-7-4-54 15,-4-2-275-15</inkml:trace>
  <inkml:trace contextRef="#ctx0" brushRef="#br0" timeOffset="166273.1384">12443 13817 896 0,'0'0'439'0,"0"-1"-264"15,-4 0-48-15,2 1 0 16,1 0-6-16,-10 2-14 15,-36 18-15-15,32 3-40 16,1 3-16-16,7 7-27 16,4 5-5-16,10 0-1 15,7-4-1-15,12-7 1 16,1-10 1-16,7-15 2 16,3-5 4-16,-5-18 16 15,-1-1 14-15,-8-10 25 16,-7-4 8-16,-16-1 10 15,-9-1-3-15,-20 11-16 16,-4 4-19-16,-6 13-27 16,2 8-20-16,12 1-78 0,8 2-65 15</inkml:trace>
  <inkml:trace contextRef="#ctx0" brushRef="#br0" timeOffset="166459.6423">12728 14065 1551 0,'-1'0'258'0,"1"0"-124"15,3 1-80-15,-3-1-11 16</inkml:trace>
  <inkml:trace contextRef="#ctx0" brushRef="#br0" timeOffset="166842.0454">13092 13871 972 0,'-2'-4'458'15,"-7"-7"-279"-15,-4 4 70 16,-8 6-83-16,1 4-36 16,-6 7-60-16,2 4-25 15,4 10-29-15,3 7-8 16,10 3-8-16,5 4 0 15,9-8 0-15,10-5 0 0,12-7 0 16,6-5 1-16,8-12 5 16,1-2 4-16,-8-14 5 15,-10-5 13-15,-11-10 9 16,-8-2 1-16,-7-6 0 16,-7 0-12-16,-11 5-15 15,-7 3-12-15,-2 12-63 16,1 9-49-16</inkml:trace>
  <inkml:trace contextRef="#ctx0" brushRef="#br0" timeOffset="167262.5437">13359 13909 1332 0,'4'-12'238'15,"3"-13"-93"-15,0 0 4 16,-2 4-15-16,-4 3-10 16,-1 8-14-16,-4 5-27 15,1 10-46-15,-1 5-19 16,4 8-18-16,2 4-3 15,3 7 2-15,5 2-1 0,1 5 1 16,0-3 0-16,-6-6 0 16,1-3 1-16,-6-7 2 15,-5-3-1-15,-5 2 3 16,-3-3 0-16,-4-9 1 16,2-2-3-16,8-2-9 15,3-6-7-15,14 5-3 16,5-3 1-16,7-2 7 15,8 3 8-15,6 3 6 16,0 0 1-16,-1 5 17 16,-7-2 9-16</inkml:trace>
  <inkml:trace contextRef="#ctx0" brushRef="#br0" timeOffset="169703.0726">15180 13395 1229 0,'5'2'302'15,"2"3"-125"-15,12 2-83 16,9 0-6-16,9-1-50 16,5-1-15-16,3-1-27 15,-3-2-36-15,-9-2-146 16</inkml:trace>
  <inkml:trace contextRef="#ctx0" brushRef="#br0" timeOffset="169914.1393">15203 13543 1201 0,'0'4'315'0,"3"0"-139"0,15 0-62 16,5-1-9-16,17-1-46 16,3-2-24-16,9 1-21 15,3 0-1-15,-5-2-93 16</inkml:trace>
  <inkml:trace contextRef="#ctx0" brushRef="#br0" timeOffset="170348.8276">15835 13534 1599 0,'-1'0'285'0,"1"-2"-182"15,2-2-43-15,-2 3-34 16,0-1-41-16,0 1-241 15</inkml:trace>
  <inkml:trace contextRef="#ctx0" brushRef="#br0" timeOffset="170522.9209">16105 13513 1502 0,'-1'1'256'0,"-5"-1"-81"0,8 3-60 16,-3-3-64-16,0-1-17 16,1 1-107-16,0-1-112 15</inkml:trace>
  <inkml:trace contextRef="#ctx0" brushRef="#br0" timeOffset="170654.5679">16263 13524 1547 0,'0'-1'274'0,"0"2"-122"16,0 0-45-16,0-1-57 15,0 0-63-15</inkml:trace>
  <inkml:trace contextRef="#ctx0" brushRef="#br0" timeOffset="171064.4794">16614 13331 1062 0,'1'0'420'16,"-1"0"-181"-16,4-2-78 15,-4 1-14-15,0 0-49 16,29-2-18-16,39-7-41 16,-27 8-10-16,1-1-16 15,-4 2-5-15,-7 3-7 16,-3-1-16-16,-9 2-61 16,-6 1-42-16</inkml:trace>
  <inkml:trace contextRef="#ctx0" brushRef="#br0" timeOffset="171590.5373">16637 13230 566 0,'-2'-3'459'15,"1"-2"-98"-15,6-3-237 16,6-5-41-16,6-3-34 15,5 1 4-15,0 2 5 16,0 3 3-16,5 9 6 16,-2 2-12-16,-3 6-22 15,-3 2-1-15,-1-2 15 0,-6-4 3 16,-1-4 3-16,-1-5-6 16,-3-7-23-16,0 4-28 15,-4-5-64-15,-1 2-34 16,-4 3-147-16</inkml:trace>
  <inkml:trace contextRef="#ctx0" brushRef="#br0" timeOffset="171944.9547">16640 13539 1371 0,'5'4'229'0,"5"-3"-73"0,6 1-7 16,11-2-43-16,7-2-16 15,13 1-23-15,2-3-14 16,-3 2-19-16,-5 2-11 16,-13-1-17-16,-7 0-32 15</inkml:trace>
  <inkml:trace contextRef="#ctx0" brushRef="#br0" timeOffset="174219.4679">17606 13282 744 0,'6'-2'483'0,"9"-5"-215"16,-5-3-125-16,-2-3-22 15,1-1-5-15,-8-1-15 16,1 1-10-16,-11-3-13 16,0 1-4-16,-3 2-25 15,-6 2-13-15,3 8-23 16,-9 2-9-16,-5 4-9 16,3 6-4-16,0 8-1 15,8 5-1-15,9 5-1 16,9 2 0-16,9-1 1 15,7-2 0-15,8-7 0 16,0-4 2-16,0-10 3 16,0-4 4-16,-4-10-2 0,-3-2 2 15,-2-3 0-15,-8-3 0 16,-7 3 4-16,0 2 0 16,-2 6-1-16,-1 3-1 15,2 4-4-15,-3 6-1 16,1 4-1-16,4 8-1 15,6 9 1-15,3 3 0 16,-2 7 6-16,2-2 7 16,-13-4 24-16,-8-3 9 0,-5-7 11 15,-11-10 5 1,-2-11-13-16,5-4-6 0,-6-15-17 16,9 4-10-16,11 1-32 15,0 2-29-15,10 6-75 16,0 0-52-16</inkml:trace>
  <inkml:trace contextRef="#ctx0" brushRef="#br0" timeOffset="174462.4939">17855 13494 1569 0,'0'0'348'0,"-4"-4"-74"16,2 1-118-16,1 2-47 15,0 0-83-15,1 0-68 16</inkml:trace>
  <inkml:trace contextRef="#ctx0" brushRef="#br0" timeOffset="174938.2203">18249 13238 1224 0,'4'-3'309'16,"1"-4"-131"-16,-5-1-38 15,-3 1-5-15,-6 0-31 16,-4 1 0-16,-8 1-19 16,-1 0-12-16,-3 6-38 0,0 1-17 15,2 11-21-15,3 4-5 16,3 8-2-16,3 6 1 16,6 9 1-16,3 5 3 15,11 0 0-15,9-5 0 16,14-11 0-16,6-8 2 15,10-18 2-15,-1-5 2 16,-1-14 8-16,-6-8 4 0,-12-9 5 16,-6-5 12-16,-22-5 21 15,-13 0 11-15,-15 5 0 16,-6 7-11-16,1 13-40 16,5 6-39-16</inkml:trace>
  <inkml:trace contextRef="#ctx0" brushRef="#br0" timeOffset="175735.5529">18789 13212 1020 0,'-3'3'383'0,"0"4"-228"15,-3 4-62-15,0 9-43 16,2 7 7-16,0 12-13 16,2 7 4-16,3-1 6 15,3-6-18-15,0-16-13 16,2-8-4-16,-1-12 4 16,-1-4 2-16,-3-13 1 15,-1-4-1-15,-1-13-7 16,-6-4 1-16,3-3-1 15,-1-6-2-15,4 5-5 16,1 2-4-16,2 4-4 0,3 9 1 16,2 6 11-16,-2-2 12 15,1 13 17-15,-1 1 1 16,-1 11-8-16,2 5-11 16,5 4-20-16,4 7-3 15,8 2-2-15,5 5 0 16,4 4-1-16,7 3 0 15,-2 3 0-15,-2-4 0 0,-3-10 0 16,-8-9 3-16,-1-11 3 16,-4-8 3-16,-4-9 10 15,-5-9 1-15,-8-11 21 16,-6-2 14-16,-8-7 26 16,1 3 5-16,-6-5-21 15,0 4-20-15,3 8-34 16,2 7-8-16,7 11-18 15,5 9-33-15,-1 5-17 16</inkml:trace>
  <inkml:trace contextRef="#ctx0" brushRef="#br0" timeOffset="189286.5435">22025 3643 802 0,'-16'1'425'16,"-16"4"-197"-16,5-1-114 15,13-1-23-15,9 1-7 16,11-1-23-16,6-2-2 0,19-1-19 16,10-2-3-16,30-4-15 15,19-1-6-15,19-6 10 16,13 2 6-16,15 1 8 16,-2-1 2-16,-8 7-12 15,-10 3-6-15,-31 0-7 16,-10 0-2-16,-26 1-2 15,-15 0-1-15,-21 3-5 16,-8 3 1-16,-14-2 1 16,-2-2 1-16,-3-2 2 15,-2-4-2-15,5 1-2 16,-1 1-1-16,5-2-3 16,2 1-1-16,-1-2-3 15,-1-1 0-15,-4-2 0 16,-1 1 0-16,-2-2 0 15,-1 3 1-15,1 0 1 16,1 1-2-16,1 1 0 16,0 1 0-16,4 3-2 0,0-2-1 15,5 2-2-15,3 1-1 16,-1-2 0-16,0 1 1 16,8 0 2-16,11 1 0 15,37 5 2-15,-30-2 1 16,0-1 1-16,-3 3 1 15,-6 5 10-15,-9-4 10 16,-10 7 41-16,-6 1 16 0,-10 1 19 16,-7 3 1-16,-4-1-41 15,-1 1-15-15,6-2 285 16</inkml:trace>
  <inkml:trace contextRef="#ctx0" brushRef="#br0" timeOffset="190337.7851">23110 3957 1452 0,'-2'0'235'0,"-3"-2"-61"16,1 2-34-16,3 0-68 15,0 5-23-15,-3 25-26 16,2 38-3-16,2-25 0 16,1-2 0-16,3 1-4 15,-3-8-3-15,1-9-3 16,-1-8 0-16,-1-11 1 16,2-5-12-16,-2-4-56 15,0 2-44-15,0 0-113 0,0-2-64 16</inkml:trace>
  <inkml:trace contextRef="#ctx0" brushRef="#br0" timeOffset="190516.513">23055 3988 1387 0,'10'0'207'0,"8"0"-103"16,9 3-22-16,11 1-27 15,5-3-13-15,6-1-21 16,-4-1-4-16,-5-6-42 16,-13-2-54-16</inkml:trace>
  <inkml:trace contextRef="#ctx0" brushRef="#br0" timeOffset="190727.0879">23125 4124 1136 0,'6'1'370'0,"4"1"-152"16,9-2-79-16,7 0-19 15,4-5-61-15,4 1-26 16,-3 1-53-16,-3-2-73 15</inkml:trace>
  <inkml:trace contextRef="#ctx0" brushRef="#br0" timeOffset="191115.0504">23309 4279 1119 0,'5'-4'340'0,"-5"-3"-207"15,5 0-21-15,0 1-33 16,-3-2-5-16,5 2-10 16,-2-1-1-16,-5 5-7 0,2 1-6 15,-2 3-12 1,-1-2-7-16,0 0-10 0,0 6-2 16,0 16-7-16,3 34-3 15,6-24-2-15,-7-2-2 16,-1-9 2-16,1-2-6 15,3-12-65-15,4-6-70 16</inkml:trace>
  <inkml:trace contextRef="#ctx0" brushRef="#br0" timeOffset="191667.6213">23414 4277 932 0,'6'-6'439'0,"1"-2"-269"15,8 1-64-15,3-1 1 16,1 3-13-16,4-2-1 15,0 3-25-15,-4 4-13 16,-5 4-15-16,-6 3-1 16,-8 3-10-16,-7 0-4 0,-7 3-10 15,-2 0-4-15,1-3-4 16,4-1-2-16,5-4-7 16,7 2-2-16,7-1-3 15,3-3 0-15,5 6 5 16,1-1 0-16,-3 2 2 15,-2 2 1-15,-7 2 6 16,-7 1 5-16,-15 2 3 16,-8-3 3-16,-8-8-3 15,1-4-9-15,11-6-61 16,8-7-83-16</inkml:trace>
  <inkml:trace contextRef="#ctx0" brushRef="#br0" timeOffset="192062.1409">23700 4420 1274 0,'0'-2'313'16,"3"2"-52"-16,5 0-88 15,4 3-32-15,4 9-58 16,0-2-28-16,3 10-31 16,-7-1-8-16,2 0-9 15,-3 2-3-15,-2-4-33 16,3 1-26-16,-2-4-80 16,0-2-58-16</inkml:trace>
  <inkml:trace contextRef="#ctx0" brushRef="#br0" timeOffset="192258.9502">23854 4447 1530 0,'-3'1'277'15,"-4"0"-81"-15,-3-1-28 16,-2 7-44-16,-5-3-28 15,-1 10-42-15,-5 6-18 0,-1-2-28 16,1 9-33-16,-3-8 402 16</inkml:trace>
  <inkml:trace contextRef="#ctx0" brushRef="#br0" timeOffset="193305.4118">21903 2431 781 0,'0'-3'498'0,"0"-3"-226"16,-4-2-125-16,2 8-43 15,-2 2-7-15,-1 1-40 16,5-3-10-16,-2 0-5 16,1 0-2-16,0 8 7 15,1 13 2-15,9 56-11 0,2-15-4 16,-3 27-15-16,7 17-6 15,-4 20-3-15,-3 4-3 16,2 10-3-16,-9-7-1 16,-1-20 1-16,0-14 0 15,-3-26 2-15,0-10-4 16,-3-19-29-16,-3-8-38 0,2-24-247 16</inkml:trace>
  <inkml:trace contextRef="#ctx0" brushRef="#br0" timeOffset="193948.6897">21927 2396 1111 0,'-1'3'344'0,"-7"4"-217"16,-3 5-32-16,0 6-33 15,-9-1-17-15,2 2-20 16,-2-2-2-16,5-7-10 16,1 4-2-16,5-8 9 15,1 1 2-15,3-6 7 16,5-3 1-16,0-3-8 15,0 4-2-15,0 0-8 16,0-1-2-16,16-13-4 16,32-27-1-16,-33 25 2 15,4 6 4-15,-5 8 7 16,-1-1 5-16,2 15 1 0,-3 3 0 16,5 8-8-16,0 2 1 15,0-7-77-15</inkml:trace>
  <inkml:trace contextRef="#ctx0" brushRef="#br0" timeOffset="194470.2441">22168 1903 1140 0,'-3'-1'341'16,"1"0"-184"-16,-1 2-34 15,1-1-49-15,1 3-16 16,1 24-30-16,4 34-1 0,-1-23 4 16,3-2 1-16,-5-2 8 15,4-2-1-15,-1-6-8 16,-1-4-3-16,-1-9-11 16,-2-6-5-16,-1-7-18 15,0-2-23-15,0 0-63 16,-1 1-55-16</inkml:trace>
  <inkml:trace contextRef="#ctx0" brushRef="#br0" timeOffset="194665.1173">22105 1916 1036 0,'0'1'373'0,"5"0"-221"15,3 2-40-15,12-3-17 16,5-1-2-16,14-2-28 0,7 0-14 16,-2-5-24-16,2 0-7 15,-12 0-50-15,-5 1-57 16</inkml:trace>
  <inkml:trace contextRef="#ctx0" brushRef="#br0" timeOffset="194904.5172">22185 2111 1339 0,'2'1'230'0,"4"-1"-90"15,7-1-7-15,11-1-20 16,7-2-25-16,6 0-43 16,-1-2-13-16,-5 5-67 15,-5-2-45-15</inkml:trace>
  <inkml:trace contextRef="#ctx0" brushRef="#br0" timeOffset="195366.5842">22439 2158 486 0,'2'-2'396'15,"0"-4"-25"-15,5-4-170 16,-2-3-91-16,-1 0 1 15,3 2 10-15,-6-1-2 16,3 3-8-16,-4-2-19 16,0 1 2-16,5 10-22 15,-5 0-12-15,2 10-23 16,0 1-13-16,2 4-16 16,-1 4-4-16,2 5-2 15,-2 1-2-15,-1 0 1 16,-2 0 1-16,3-8-4 15,-3-4-10-15,0-6-48 16,3-4-46-16</inkml:trace>
  <inkml:trace contextRef="#ctx0" brushRef="#br0" timeOffset="195966.338">22569 2134 1101 0,'-1'-5'360'0,"1"1"-200"0,2-4-26 15,5 0-33-15,3 2-10 16,5-3-42-16,4-1-12 16,3 6-18-16,0 4-8 15,-5 3-2-15,-2 3-1 16,-12 2 3-16,-3-3-1 16,-4 4 1-16,-6 0-1 15,-3 3-3-15,-1-2 0 0,0-2-5 16,6 1-2-16,8-4-4 15,6 1-1-15,3-3 0 16,4-1 1-16,-1 3 4 16,0 0 0-16,-1 2 2 15,-4 2 4-15,-8 1 9 16,-6 2 3-16,-10 0 3 16,-4-2 0-16,-3-7-6 15,1-2-11-15,7-5-50 16,8-6-43-16</inkml:trace>
  <inkml:trace contextRef="#ctx0" brushRef="#br0" timeOffset="196614.4828">22870 2172 1228 0,'-6'3'294'15,"1"3"-133"-15,1 1-78 16,3 1-22-16,4 1-25 15,1 1-11-15,4-1-10 16,-4-1-3-16,2-5-6 16,2 2 1-16,2-5 8 15,1 0 3-15,-1-7 2 16,5 0-1-16,-9-4-6 0,1-1-3 16,-1 2-1-16,-6-3-1 15,2 4-1-15,-2 2-1 16,-1 1-6-16,1 6 0 15,-3 1-3-15,3-1-2 16,0 0 2-16,0 0 0 16,2 13 2-16,6 38 0 15,-5-24 1-15,-3 1 3 16,-3 7 2-16,-3-3 8 0,-10-3 23 16,1 0 16-16,-6-6 15 15,-1-5 11-15,1-11-13 16,-2-8-13-16,-3-15-35 15,0-5-45-15,6 1 410 16</inkml:trace>
  <inkml:trace contextRef="#ctx0" brushRef="#br0" timeOffset="200552.6172">1625 14323 1392 0,'-3'0'267'0,"1"4"-22"15,2 3-53-15,0-7-84 0,5 10-35 16,39 50-27-16,-14-23-12 16,4 1-13-16,2-2 0 15,-10-3-5-15,-3-4-21 16,-5-10-89-16,-7-1-97 16</inkml:trace>
  <inkml:trace contextRef="#ctx0" brushRef="#br0" timeOffset="200825.0266">1867 14304 1279 0,'-1'1'279'0,"-6"1"-89"16,-1 6-15-16,-5 9-57 15,-1 3-15-15,-2 8-32 16,-1 2-17-16,-6 2-26 16,-4 0-9-16,3-1-11 15,1-3-2-15,6-7 0 16,3-4-1-16,7-9-16 16,1-2-26-16,6-7-89 15,6-2-66-15</inkml:trace>
  <inkml:trace contextRef="#ctx0" brushRef="#br0" timeOffset="201153.1693">2102 14471 1590 0,'2'1'304'0,"8"1"-137"16,5 1-27-16,15-5-41 16,2 0-30-16,8 2-45 15,4-5-24-15</inkml:trace>
  <inkml:trace contextRef="#ctx0" brushRef="#br0" timeOffset="201660.8213">2778 14400 1509 0,'-7'17'255'0,"-11"16"-81"15,-4-3-33-15,-5-1-56 16,0-6-20-16,2-12-43 16,2 0-4-16,3-13-5 15,0-5-2-15,5-8-7 16,0-3-2-16,2-1-2 16,6-4-2-16,6 2-4 15,2-2 3-15,9 8 5 16,3 6 4-16,1 12 11 0,4 11 2 15,6 14 5-15,-2 7 2 16,4 5-5-16,-3-1-2 16,-5-7-7-16,0-8-31 15,-3-6-102-15,-3-12-305 16</inkml:trace>
  <inkml:trace contextRef="#ctx0" brushRef="#br0" timeOffset="201801.4408">2623 14143 1744 0,'0'-1'432'15,"-2"-1"-204"-15,1 3-154 16,1-1-26-16,0 0 330 16</inkml:trace>
  <inkml:trace contextRef="#ctx0" brushRef="#br0" timeOffset="202354.3815">2829 14023 1407 0,'9'-2'220'16,"10"2"-41"-16,8 0-81 15,7 2-37-15,3 4 1 16,-2-5-25-16,-3-1-8 16,-5 0-14-16,-9-5-1 0,-7 1 0 15,-5-4 0-15,-7 2-5 16,-4 1-2-16,-4 0-7 15,-1 5 0-15,2 5-4 16,-1 0-1-16,9 7-3 16,1 2 0-16,2 1 1 15,3 1 2-15,-3 0 4 16,4-1 1-16,-1 0 1 16,0-4 0-16,1 0-5 15,-5-4-2-15,-3-5-4 16,-5 2 1-16,-2-1 4 15,-1 2-4-15,2 5 0 16,7 7 0-16,-1 9-1 16,4 7 4-16,9 13 1 15,-2 7-1-15,3 0 8 16,1 1 16-16,-9-10 24 0,-1-7 17 16,-4-10 20-16,-10-8-8 15,-10-11-15-15,-2-4-9 16,0-4-19-16,0-5-23 15,8-3-56-15</inkml:trace>
  <inkml:trace contextRef="#ctx0" brushRef="#br0" timeOffset="203083.5963">3467 14520 1079 0,'0'-3'385'15,"-2"-5"-221"-15,-1-3-15 16,1 3-47-16,-6-1-18 16,-6-6-14-16,-5 5-5 0,-10-1-1 15,1 7-6-15,0 8-28 16,3 1-11-16,8 11-20 16,3 3-5-16,8 1-1 15,5 5 0-15,6-6 0 16,4-3 3-16,8-8 3 15,2-5 0-15,4-6 1 16,-1-5 2-16,-1-3 2 16,-2-8 1-16,-2 0 0 15,-1 0-1-15,-6 0 7 16,-6 7 6-16,0 4 8 16,-1 2 0-16,1 12-7 15,-1 0-6-15,2 9-10 16,-4 3-1-16,9 4 0 15,-1-1 0-15,-1-4 1 16,7-3 0-16,-3-4 3 16,2 0 0-16,-5-10 27 0,-2-1 10 15,-4-10 15-15,1-3 9 16,2-3-15-16,2-4-10 16,-3-1-13-16,1 3-24 15,0 1-76-15,-1 5-60 16</inkml:trace>
  <inkml:trace contextRef="#ctx0" brushRef="#br0" timeOffset="203487.572">4010 14471 1244 0,'0'4'294'0,"-2"4"-102"16,-4 2-15-16,-3 2-59 15,-1-2-16-15,-7 1-35 16,1-3-7-16,-10-4-12 16,-3 0-8-16,0-1-14 15,0-2-9-15,4-1-11 16,2-1-1-16,4-4-2 15,4 2-1-15,11-3-1 0,0-3-1 16,5-6-3-16,9 3-3 31,-6 6-1-31,2 2-2 0,20-13-1 0,6 7 2 16,1 10 2-16,-8 12 2 16,-3 7 8-16,-6 3 7 15,-1 2 7-15,-4 2 0 16,-3-6-2-16,3-2-3 15,0-7-58-15,4-4-333 0</inkml:trace>
  <inkml:trace contextRef="#ctx0" brushRef="#br0" timeOffset="203717.4944">4324 14356 1603 0,'-3'0'376'0,"-1"1"-77"16,-1 2-116-16,4-3-117 15,0 0-28-15,0 0-27 16,1 0-32-16,0 0-47 0</inkml:trace>
  <inkml:trace contextRef="#ctx0" brushRef="#br0" timeOffset="203891.5523">4321 14519 1851 0,'1'5'499'0,"-1"-3"-298"16,0-2-56-16,0 0-20 16,-1-1-405-16</inkml:trace>
  <inkml:trace contextRef="#ctx0" brushRef="#br0" timeOffset="206837.6439">5106 14149 1520 0,'-3'-2'271'0,"-1"3"-89"16,0 6-50-16,2 17-44 16,2 11-7-16,4 19-3 15,3 14-6-15,2 9-14 16,-1-3-20-16,-2-9-20 16,-2-11-4-16,-3-16 0 15,-1-6 2-15,0-11-41 0,1-5-66 16</inkml:trace>
  <inkml:trace contextRef="#ctx0" brushRef="#br0" timeOffset="207361.9293">5096 14271 1021 0,'-1'2'432'0,"-1"-1"-202"16,0 0-57-16,2-1-8 0,0 0-34 16,21 2-56-1,54 4-24-15,-18-6-17 0,13-1-19 16,-3 0-1-16,-7 1-48 15,-12 2-53-15</inkml:trace>
  <inkml:trace contextRef="#ctx0" brushRef="#br0" timeOffset="207606.9842">5096 14482 1365 0,'-3'7'239'0,"0"-1"-39"16,9 4-39-16,21-5-43 0,5-7 1 15,23-1-41-15,9 0-23 16,1 3-22-16,0 1-28 15,-20 7 401-15</inkml:trace>
  <inkml:trace contextRef="#ctx0" brushRef="#br0" timeOffset="211348.2525">5657 14699 781 0,'5'-5'404'0,"4"-1"-168"16,2-4-118-16,-7-2-17 16,-1-2 11-16,-2 0-13 15,-1 1 2-15,0 3-19 16,0 1-9-16,-11-2-13 15,-5 2-9-15,-6 2-26 16,-3 1-9-16,3 6-16 16,4 7-5-16,5 6-8 15,4 3-3-15,3 4 0 0,7-2 1 16,3 2 3-16,5-3-1 16,7-3-7-16,2-3 0 15,2-7 3-15,-2-4 6 16,0-8 12-16,-6-4 4 15,-1-2 1-15,-2-2 1 16,-7 1 0-16,-1 5 6 0,-4 4 9 16,-2 9 0-16,0 8-2 15,-2 6-7-15,0 10-11 16,1 5-3-16,5 11 5 16,1-2 1-16,8 3 4 15,3-2 1-15,-1-12-7 16,-1-7-25-16,-1-8-101 15</inkml:trace>
  <inkml:trace contextRef="#ctx0" brushRef="#br0" timeOffset="211886.9796">5823 14889 742 0,'-5'-2'485'16,"-8"-3"-204"-16,4 2-167 0,4-4-35 16,7 2-10-16,10-2-14 15,1 1 9-15,3-3-2 16,2 3-8-16,4 6-22 16,2 1-10-16,-5 7-6 15,-5 2-1-15,-6 1 2 16,-5 1 2-16,-3 2 1 15,-4-1-1-15,-3-3-4 16,-4-2-1-16,3-6-8 16,2-2-4-16,4 0-26 15,4 0-7-15,-2-1-3 16,0 1 6-16,0 0 18 16,13 3 3-16,28 13 3 15,-29-5 1-15,-3 8 5 16,-5 0 4-16,-9 2 13 15,-10-2 3-15,-11-8 9 0,-2-5-1 16,2-8-33-16,0-10-31 16,10-6-116-16</inkml:trace>
  <inkml:trace contextRef="#ctx0" brushRef="#br0" timeOffset="212513.1785">6147 14969 1289 0,'-2'0'264'0,"-1"-2"-111"15,-1 2-15-15,4 0-46 16,0 0-20-16,0 0-22 16,0 0-7-16,5 6-7 15,16 11-7-15,30 33-14 16,-25-30-6-16,-2-4-5 15,0 6-5-15,0-6-34 16,-6-3-28-16,-7-3-93 16,0-5-170-16</inkml:trace>
  <inkml:trace contextRef="#ctx0" brushRef="#br0" timeOffset="212723.6154">6355 14930 1172 0,'-4'2'337'15,"-8"3"-130"-15,-4 5-54 16,-4 8-57-16,-5-1-14 16,-1 9-33-16,-1-4-10 15,4-1-14-15,3-2-11 0,6-9-37 16,6-1 130-16</inkml:trace>
  <inkml:trace contextRef="#ctx0" brushRef="#br0" timeOffset="214344.9142">6742 14591 1223 0,'0'2'291'0,"10"5"-133"16,2-1-34-16,19 3-34 16,7-1-16-16,-1-3-35 15,7-2-11-15,-6 1-14 16,-4-1-19-16,0-2-129 15</inkml:trace>
  <inkml:trace contextRef="#ctx0" brushRef="#br0" timeOffset="214698.6018">6786 14759 1294 0,'12'1'294'15,"7"3"-80"-15,9-1 0 16,5 1-22-16,4-2-55 16,1-1-33-16,0 1-63 15,-2-1-25-15</inkml:trace>
  <inkml:trace contextRef="#ctx0" brushRef="#br0" timeOffset="223504.9239">7576 14420 1439 0,'-1'-5'231'0,"-3"-3"-48"16,2 8-10-16,-2 7-41 15,2 8-11-15,2 18-35 16,0 2-7-16,2 17-17 16,1 5-10-16,3 3-20 15,-1 10-10-15,1-3-11 16,2-5 1-16,-1-15-4 15,-1-11-17-15,-3-13-61 16,1-10-35-16,-3-12-140 16</inkml:trace>
  <inkml:trace contextRef="#ctx0" brushRef="#br0" timeOffset="223722.3422">7539 14481 1465 0,'-4'-6'244'15,"4"-2"-46"-15,9 4-53 16,14 0-62-16,8 2-8 16,16 2-37-16,6-2-12 15,4 3-14-15,-1 8-12 0,-14-1-94 16,-7 4-104-16</inkml:trace>
  <inkml:trace contextRef="#ctx0" brushRef="#br0" timeOffset="223962.8573">7567 14737 1358 0,'-2'0'258'0,"12"1"-9"16,4-2-65-16,24-3-69 16,11 1-27-16,8-1-57 15,4 2-13-15,-12 2-55 0,-8 0-58 16</inkml:trace>
  <inkml:trace contextRef="#ctx0" brushRef="#br0" timeOffset="224365.078">7893 14942 761 0,'1'-2'396'0,"1"-5"-150"16,-2-1-127-16,3-2-18 16,-2-2 20-16,3 1 15 15,-1-1 8-15,-2 5-13 16,-1 1-3-16,-1 6-40 0,-2 6-12 16,2-6-26-16,0 9-13 15,1 20-16-15,1 31-11 16,2-32-5-16,3-1-1 15,4-2-23-15,-2-13-38 16</inkml:trace>
  <inkml:trace contextRef="#ctx0" brushRef="#br0" timeOffset="224829.4324">8023 14896 1168 0,'1'-4'325'0,"5"-3"-161"15,3 0-35-15,5 1-38 16,5 3-14-16,4-1-28 16,0 3-6-16,1 2-9 15,-5 1-3-15,-9 3-1 16,-7 5-5-16,-9 1-7 16,-2 5-4-16,-4 0-4 0,-6-6-3 15,7 0-2-15,0-2-3 16,7-5-2-16,7 1-1 15,10-4-2-15,2 2 1 16,7 7-1-16,1 3 3 16,-5 4 0-16,-4-1 11 15,-13-3 22-15,-8 5 6 16,-12-2 5-16,-5-5-7 0,-6-2-16 16,2-6-30-16,10-7-135 15,5-3-229-15</inkml:trace>
  <inkml:trace contextRef="#ctx0" brushRef="#br0" timeOffset="225311.348">8369 15045 1201 0,'3'0'355'16,"2"1"-103"-16,2 0-31 15,2 4-3-15,6 3-72 16,-2 3-31-16,9 6-52 16,0 1-18-16,-2 0-25 15,2 1-8-15,-4-3-19 16,-2-6-29-16,-5-3-94 16,2-2-85-16</inkml:trace>
  <inkml:trace contextRef="#ctx0" brushRef="#br0" timeOffset="225489.8986">8585 15025 1451 0,'-13'3'245'0,"-8"5"-45"16,-3-1-80-16,-1 8-28 15,-2 4-36-15,-3 3-18 16,2 7-27-16,2-4-5 15,9-2-58-15,6-2-43 16</inkml:trace>
  <inkml:trace contextRef="#ctx0" brushRef="#br0" timeOffset="226373.7318">8785 14782 1452 0,'11'0'232'16,"5"1"-73"-16,11-1-55 15,11 3-22-15,5-3-40 16,3 2-15-16,-2-2-17 15,-4 0 0-15,-12-4-13 16,-4 2-30-16</inkml:trace>
  <inkml:trace contextRef="#ctx0" brushRef="#br0" timeOffset="227066.4076">9521 14455 1475 0,'-3'-1'267'0,"0"1"-54"0,2 16-82 16,-3 11-11-16,3 17-26 15,1 10 1-15,0 11-14 16,3 1-15-16,1 2-24 16,1-6-14-16,-1-13-12 15,2-7-2-15,0-18-28 16,-3-5-31-16,2-14-68 16,-4-1-47-16,-1-9-213 15</inkml:trace>
  <inkml:trace contextRef="#ctx0" brushRef="#br0" timeOffset="227272.0715">9498 14471 1479 0,'5'-5'251'0,"8"-1"-66"16,12-2-81-16,9-1-19 15,17-2-38-15,3 3-22 16,3 2-16-16,0 3 0 16,-11 9-104-16,-6 1-100 15</inkml:trace>
  <inkml:trace contextRef="#ctx0" brushRef="#br0" timeOffset="227482.0823">9543 14681 1517 0,'0'4'274'16,"0"4"-70"-16,15-4-90 15,15 2 8-15,20-4-55 16,7-1-19-16,0 0-25 15,1-1-40-15</inkml:trace>
  <inkml:trace contextRef="#ctx0" brushRef="#br0" timeOffset="228019.3523">9814 15022 1298 0,'0'-6'257'0,"-2"-7"-113"16,2 0-11-16,5-2-22 16,7 4-24-16,5 1-19 15,-2-1 1-15,7 8-19 16,-4 3-14-16,1 9-18 15,-1 7-3-15,-14 4 12 16,-6 3 4-16,-11 0 0 16,-6 4-1-16,-2-2-16 15,4-3-5-15,1-4-7 0,0-5-5 16,1-8-11-16,3-4-3 16,10-4 3-16,1-5 4 15,9 5 7-15,0-3 2 16,1 0 6-16,8 6 1 15,0 0 3-15,1 6-1 16,0 0-2-16,-1 0 0 16,-2 2-32-16,1-2-26 0</inkml:trace>
  <inkml:trace contextRef="#ctx0" brushRef="#br0" timeOffset="228608.0883">10063 14983 1219 0,'0'0'293'15,"-2"-5"-151"-15,4 3-10 16,-2 1-27-16,0-1-20 16,1 1-21-16,17-10-7 0,35-16-10 15,-29 23-6-15,5 4-17 16,-1 3-6-16,-11 6-5 16,-2 4-4-16,-14 3-1 15,-3 0 0-15,-12 4-2 16,-4-5 1-16,-4-5-1 15,0 3 0-15,9-7-3 16,4-3-2-16,9-4-2 16,3-2 0-16,8-2-1 15,6 6 1-15,6 4 1 16,4 0-1-16,2 8 3 16,-12-4 1-16,-4 9 31 15,-11-1 14-15,-19-3 24 16,6 8 4-16,-19-7-19 15,0-5-9-15,-2-6-236 16</inkml:trace>
  <inkml:trace contextRef="#ctx0" brushRef="#br0" timeOffset="245802.6809">10762 14729 796 0,'-12'1'558'15,"-7"3"-325"-15,7-2-72 16,2 1-30-16,14-1-41 15,4 0-14-15,10 0-14 0,-2-2 5 16,13 1-22-16,4-1-9 16,6-1-19-16,10 0-4 15,-6-1-44-15,-2-3-42 16,-8 4-93-16,-8 0-72 16</inkml:trace>
  <inkml:trace contextRef="#ctx0" brushRef="#br0" timeOffset="246029.0765">10777 14886 1397 0,'6'0'237'0,"16"-1"-48"16,13 1 1-16,12-1-37 16,5 1-35-16,-6 3-60 15,-8-1-16-15</inkml:trace>
  <inkml:trace contextRef="#ctx0" brushRef="#br0" timeOffset="254069.8074">11621 14601 1325 0,'-2'-8'253'0,"0"-6"-69"15,-3 5-4-15,0 7-34 16,0 3-20-16,2 9-47 15,2 5-14-15,5 21-24 16,4 8 5-16,-1 16-7 16,1 9-7-16,-6 2-14 0,-1-3-3 15,0-12-4-15,0-11 0 16,1-18-14-16,-1-6-39 16,3-15-116-16,1-10-121 15</inkml:trace>
  <inkml:trace contextRef="#ctx0" brushRef="#br0" timeOffset="254278.8729">11546 14585 1441 0,'-1'0'239'0,"3"0"-51"16,10 0-46-16,21 0-70 15,14-5-16-15,9 1-18 16,7-3-14-16,-4 2-8 16,-7-3-25-16,-7 8-128 15,-7 1-158-15</inkml:trace>
  <inkml:trace contextRef="#ctx0" brushRef="#br0" timeOffset="254489.3896">11613 14824 1466 0,'6'4'238'0,"3"5"-74"15,21-6-52-15,8-3-20 16,11-6-39-16,2-1-17 0,-1 2-21 15,-3 2-51-15</inkml:trace>
  <inkml:trace contextRef="#ctx0" brushRef="#br0" timeOffset="254803.0912">11873 15095 1297 0,'0'-5'264'16,"0"-3"-114"-16,2-4-29 0,2-2 15 15,1 1-21-15,0 1 11 16,-2 6-10-16,-2 3-19 15,0 10-34-15,-1 7-16 16,0 5-23-16,-1 5 0 16,0 3-11-16,0-1-3 15,3 1 2-15,4-2-12 16,2-9-95-16,0-4-21 16</inkml:trace>
  <inkml:trace contextRef="#ctx0" brushRef="#br0" timeOffset="255284.5676">12006 15100 1106 0,'0'-4'369'0,"1"-2"-187"16,6-1-42-16,8 1-26 15,6 2-20-15,4-3-26 0,5 1-10 16,-3-2-23-16,3 3-11 15,-9 5-11-15,-2 5 0 16,-9 3 7-16,-9 5 2 16,-6-3 4-16,-9 0-1 15,4 0-8-15,-2-8-4 16,11 4-9-16,6-2-3 16,3 2-3-16,1 0-1 0,10 1 0 15,-10 1 2-15,5 3-1 16,-4 3 2-16,-14-1 6 15,1 4 4-15,-15-3 8 16,-4 0 3-16,-5-10 0 16,-2-4-13-16,10-8-63 15,5-6-61-15,14-2-158 16</inkml:trace>
  <inkml:trace contextRef="#ctx0" brushRef="#br0" timeOffset="255601.0823">12509 14941 1508 0,'-2'4'329'0,"-3"0"44"16,0 2-82-16,3-5-79 15,2 0-59-15,0-1-86 16,0-1-20-16,0 0 223 15</inkml:trace>
  <inkml:trace contextRef="#ctx0" brushRef="#br0" timeOffset="256229.1533">13042 14826 1390 0,'-8'-6'241'16,"-3"-3"-68"-16,-10 1-31 15,-1 4-19-15,-1 4-36 16,-1 7-21-16,5 6-28 16,2 4-11-16,4 7-21 0,3 6-2 15,10 7 1-15,2-4-1 16,11 5 3-16,1-11 2 16,12-8 2-16,5-2 3 15,6-13 1-15,5-4 2 16,0-10-16-16,-5 0-37 15,-5-5-149-15</inkml:trace>
  <inkml:trace contextRef="#ctx0" brushRef="#br0" timeOffset="256662.6243">13337 14909 1045 0,'-4'-7'394'0,"-3"-6"-231"15,-3 1-10-15,-2-1-25 0,0 3-11 16,-1 1-42 0,-1 5-15-16,-2 7-24 0,5 8-16 15,-1 5-13-15,-2 5-3 16,8 5-4-16,-3-1 1 16,8 2-1-16,8 2 1 15,3-13 2-15,10 2 2 16,3-10 4-16,0-5 2 15,0-6 5-15,-2-5 3 16,-4-10 6-16,-4-3 0 0,-9-3-3 16,-5-4-4-16,-4 3 0 15,0 1-38-15,3 4-111 16</inkml:trace>
  <inkml:trace contextRef="#ctx0" brushRef="#br0" timeOffset="257227.3044">13687 14896 953 0,'0'-3'421'15,"-3"-4"-257"-15,3 2-43 0,-3-1-22 16,-1 1-12-16,-7-2-7 16,2 0-3-16,-7 0-18 15,1 3-5-15,0 6-21 16,-7 0-11-16,6 6-12 16,1 1-5-16,5 4-5 15,2 0-1-15,3 0-3 16,8 5 2-16,8-2 0 15,3 2 2-15,8 2 0 16,-7-5 0-16,3 2 0 16,-4-2 0-16,-1 0 0 15,2 4 6-15,-13-7 30 16,1 2 11-16,-18-7 29 16,-2-2 2-16,-1-4-18 15,-10-5-11-15,4-3-25 16,1-2-5-16,3-3-73 0,6-1-46 15</inkml:trace>
  <inkml:trace contextRef="#ctx0" brushRef="#br0" timeOffset="257875.3243">14047 14566 756 0,'1'2'473'0,"-1"-2"-223"0,0 1-141 16,-1-1-7-16,0 0 0 16,-4 1 3-16,-14 1-15 15,-30 52-9-15,28-22-18 16,4 7-3-16,4 9-11 16,2 8-5-16,10 1-15 15,4 4-6-15,9-4-7 16,2-12-2-16,2-5-2 15,1-6 1-15,1-10 7 16,3-1-18-16,1-13-90 16</inkml:trace>
  <inkml:trace contextRef="#ctx0" brushRef="#br0" timeOffset="258774.1841">14697 14631 1194 0,'-1'-2'308'0,"3"2"-156"16,-4-4-4-16,2 3-23 15,0 1-26-15,0 0-32 16,0 0-8-16,2 1-15 16,11 10-1-16,28 39-6 15,-26-23-5-15,-5 5-10 16,-5 5-4-16,-2 8-8 0,-3 3-1 16,-11 4 5-1,0 0-3-15,-8-6 2 0,-5-4-2 16,2-6-3-16,3-2 1 15,-2-10-3-15,9 1 2 16,7-9 1-16,-2-2 1 16,6-10 0-16,-3-4 6 15,5-4-33-15</inkml:trace>
  <inkml:trace contextRef="#ctx0" brushRef="#br0" timeOffset="260692.7016">15096 14935 1344 0,'0'2'240'0,"0"0"-74"16,7 4-36-16,6-5 9 15,13 0-15-15,10 1-13 16,15-3-42-16,4 1-20 16,5-2-37-16,-5-2-52 15</inkml:trace>
  <inkml:trace contextRef="#ctx0" brushRef="#br0" timeOffset="261127.0196">15772 14570 1574 0,'1'-2'308'16,"-1"-3"-131"-16,0 5-15 15,0 0-48-15,0 0-23 16,1 27-24-16,6 39 5 16,-5-21-7-16,2 14-11 0,0 13-18 15,0 1-12-15,-1-9-12 16,4 0-1-16,-4-26-1 15,0-16-20-15,0-3-81 16,-3-17-69-16</inkml:trace>
  <inkml:trace contextRef="#ctx0" brushRef="#br0" timeOffset="261370.945">15745 14614 1604 0,'8'-1'304'16,"17"-2"-177"-16,8-1-20 15,15-4-25-15,8 2-32 16,-5 2-31-16,1 2-6 15,-10 3-15-15,-10 2-47 16,-4-2-235-16</inkml:trace>
  <inkml:trace contextRef="#ctx0" brushRef="#br0" timeOffset="261591.5691">15796 14789 1523 0,'3'0'270'0,"15"1"-61"16,7-1-63-16,16 2-31 16,11-2-35-16,1 0-52 15,-3 0 1-15,-11 2-76 16,-8 1-346-16</inkml:trace>
  <inkml:trace contextRef="#ctx0" brushRef="#br0" timeOffset="262014.7125">16053 15059 1452 0,'3'-8'237'15,"8"-4"-64"-15,5 2-53 16,5 3-15-16,3 9-34 15,-3 5-21-15,-6 8-11 16,-6 1 5-16,-12 0 0 16,-3 6 2-16,-8-2-11 15,-2 1-7-15,2-2-13 16,1-5-4-16,4-6-7 16,0-2-2-16,6-6-1 15,2 0-1-15,3-1 0 16,-2 0 0-16,0-1 0 15,7 2 0-15,10 0 1 16,29 7 0-16,-31-1 0 0,1 1 17 16,2-4-36-16</inkml:trace>
  <inkml:trace contextRef="#ctx0" brushRef="#br0" timeOffset="262502.1694">16304 15028 1457 0,'1'-4'244'16,"1"-3"-58"-16,4-1-52 16,7 1-12-16,10 2-33 15,5 1-22-15,2 4-32 16,0 0-10-16,-8 6-9 16,-3 3 0-16,-9 4 2 15,-10 2-1-15,-10 0-2 16,-6-3-4-16,-5 1-2 15,3-1-2-15,5-5-1 16,4 1-4-16,10-5-2 0,6-2-1 16,7-1-2-1,3-1 1-15,5 1-2 0,2 2 1 16,1 5 1-16,-5 2-1 16,-8 3 3-16,-9 3 3 15,-13 2 19-15,-9 3 15 16,-15-5 17-16,-1-2 6 0,-3-9-16 15,5-4-11-15,12-4-43 16,6-3 343-16</inkml:trace>
  <inkml:trace contextRef="#ctx0" brushRef="#br0" timeOffset="265811.636">22328 3196 710 0,'6'-3'477'0,"2"0"-211"16,-4-2-150-16,2 1-7 0,-2-1-11 15,-4 2 6-15,2 2-14 16,-2-1-12-16,0 2-19 16,0 0-12-16,0 0-12 15,0 0-6-15,0 0-8 16,13 10-3-16,41 40-7 16,-33-24-3-16,2 6-5 15,-5 7-1-15,-11 4 5 16,-2 2 5-16,-11 1 3 15,-8-5 1-15,0-6-4 16,-1-5-3-16,5-12 1 16,1-4-3-16,3-7-1 15,5 1-2-15,1-3-4 16,5-2 0-16,0 0-7 16,-5-6-21-16,9 0-78 15</inkml:trace>
  <inkml:trace contextRef="#ctx0" brushRef="#br0" timeOffset="266539.8493">22738 3278 1140 0,'-4'3'321'0,"-4"4"-200"0,1 3-28 16,-1 4-31-16,4 3-11 16,4 7-10-16,1-1 1 15,7 1 4-15,3-3 2 16,4-6-5-16,4 0-3 16,4-10-13-16,5-1-4 15,-4-7-4-15,-3-6 6 0,-5-1 13 16,-2-4 10-16,-4-2 5 15,0-1-4-15,-6-8-7 16,-4-3-9-16,-1-7-8 16,-5-3-2-16,-4-4-9 15,-3 1-2-15,-6 4 1 16,0 4-1-16,-1 10-3 16,-4 5-2-16,3 14-11 15,0 4-4-15,6 11-6 16,4 3-1-16,11 6 0 15,4-1 2-15,18 2 4 16,5 0 3-16,7-7 2 16,6-2 0-16,-6-7-19 15,-3-4-23-15,-2-3-70 16,-10-6-299-16</inkml:trace>
  <inkml:trace contextRef="#ctx0" brushRef="#br0" timeOffset="317614.6691">19079 6418 1392 0,'-2'0'207'0,"3"1"-97"16,4 8-27-16,8 5-16 15,8 6-2-15,3 5-13 16,9 5-9-16,6 11-19 16,0 2-4-16,-1 17-8 15,-11 3-4-15,-20 14 0 16,-10 6-1-16,-20-3 2 0,-2-2 1 16,-3-13 1-1,-1-6 11-15,7-13 9 0,5-2 8 16,4-10 10-16,3-7-7 15,3-5-4-15,0-5-5 16,3-7-6-16,1-3-3 16,1-3-1-16,0-1-2 15,1 0 0-15,-1-3 1 16,1 0-2-16,0 0-1 16,0 0-3-16,0 0-3 0,0 0-4 15,0 0-2-15,-1 0-3 16,1 0-2-16,0 0 1 15,0 0-15-15,1 0 335 16</inkml:trace>
  <inkml:trace contextRef="#ctx0" brushRef="#br0" timeOffset="338457.2433">20607 3706 971 0,'-6'2'387'0,"-9"8"-247"15,0 8-38-15,-5 20-11 16,0 9-4-16,7 19-20 16,1 11-11-16,15 8-23 0,8 4-11 15,15 5-10-15,6-2 0 16,12-5 6-16,8-10 3 16,13-23 1-16,2-12 4 15,0-23-80-15,-2-1-103 16</inkml:trace>
  <inkml:trace contextRef="#ctx0" brushRef="#br0" timeOffset="339525.4055">18213 5624 955 0,'4'-3'357'0,"10"-2"-226"16,5-6-53-16,17 1-18 15,12-1-6-15,22-1-6 16,10 3-7-16,19 9-18 16,9 4-6-16,12 18-6 15,-1 12-1-15,-4 15 4 0,-12 12 3 16,-25 13 15-16,-9 2 5 15,-25-2 4-15,-6-3 0 16,-11-11-16-16,-11-4-7 16,-8-9-5-16,-4-8-19 15,-4-8-67-15</inkml:trace>
  <inkml:trace contextRef="#ctx0" brushRef="#br0" timeOffset="339792.6814">18738 5160 167 0,'3'-1'2'0</inkml:trace>
  <inkml:trace contextRef="#ctx0" brushRef="#br0" timeOffset="340140.8616">18762 5114 959 0,'0'1'416'15,"-1"10"-253"-15,0 2-52 16,0 11-37-16,0 3-21 0,1 0-27 16,2-1-10-16,1-5-8 15,4-4-2-15,5-10-1 16,3-7 1-16,5-9-2 15,5 0-1-15,-1-3-11 16,-1-2-8-16,0 6-16 16,-2 0-3-16,-4 0-4 15,-3 2 4-15,-5 2 15 16,-10-1 6-16,-3-1 14 16,2 2 1-16,-8-3 2 15,6 1-1-15,0 6 0 16,-2 0 2-16,4 12 7 15,-2 3 5-15,2 9 3 16,2 6-2-16,5 7-9 16,7 5-2-16,7-4-49 15</inkml:trace>
  <inkml:trace contextRef="#ctx0" brushRef="#br0" timeOffset="340529.8014">19071 5153 1292 0,'0'0'254'16,"-1"1"-112"-16,10 9-61 15,0 2-4-15,14 11-12 16,4 3-3-16,-2 7-19 15,-3 5-7-15,-11-1-11 16,-8-3-9-16,-8-10-7 16,-1-8-10-16,-9-7-44 15,0-3-38-15,-4-14-117 0</inkml:trace>
  <inkml:trace contextRef="#ctx0" brushRef="#br0" timeOffset="340676.8355">19088 5084 1454 0,'11'-3'208'16,"13"-5"-105"-16,2 2-40 0,4 2-44 15,0 2-13-15,-1 1-78 16,-2-1-76-16</inkml:trace>
  <inkml:trace contextRef="#ctx0" brushRef="#br0" timeOffset="340884.2813">19356 5040 965 0,'-2'0'436'0,"-1"1"-257"16,0 5-40-16,3-6-61 15,0 0-14-15,2 6-33 16,2 10-10-16,44 26-12 16,-24-30-2-16,2-8 6 15,-8-6 10-15,-5-8 20 16,-11-5 10-16,-9-1 8 15,4 2-1-15,-10-3-22 16,4 2-14-16,-5 6-30 16,-3 0-45-16</inkml:trace>
  <inkml:trace contextRef="#ctx0" brushRef="#br0" timeOffset="341458.0704">19624 4214 761 0,'-3'0'449'16,"1"0"-204"-16,-8 9-153 15,1 2-12-15,2 9 0 16,2 3-6-16,3 1-19 0,5 1-8 16,6-4-23-16,2-3-8 15,7-9-8-15,1 1-3 16,-2-10 1-16,0-4-1 16,-2-3-7-16,-1-6-9 15,-2 3-26-15,2 1-8 16,-5-2 0-16,-1 1 13 15,-5-1 21-15,-2 1 7 16,-5 2 6-16,2 3 2 0,-1 7 12 16,-4 2 9-16,0 10 14 15,-1 4 3-15,1 11-9 16,7 7-10-16,3 2-13 16,3 0-4-16,3-8-4 15,-1-7-9-15,3-8-85 16</inkml:trace>
  <inkml:trace contextRef="#ctx0" brushRef="#br0" timeOffset="341693.5471">19910 4251 1485 0,'5'5'200'0,"8"7"-137"0,5 4-18 16,10 9-11-16,-2 2-2 16,0 3-3-16,-7 0-2 15,-7 0-1-15,-5-4-5 16,-10-4-26-16,-1-7-32 16,-11-16-104-16,-5-5-61 15</inkml:trace>
  <inkml:trace contextRef="#ctx0" brushRef="#br0" timeOffset="341828.7769">19925 4266 859 0,'4'-7'513'0,"10"-8"-276"15,3-1-75-15,8 2-64 16,3-1-30-16,-4 1-43 16,2 5-11-16,-7 5-58 15,0 4-61-15</inkml:trace>
  <inkml:trace contextRef="#ctx0" brushRef="#br0" timeOffset="342067.1402">20202 4157 1476 0,'-3'3'237'0,"-7"1"-94"15,5 5-20-15,3 6-63 16,4 3-12-16,8-1-2 0,4-3-3 15,9-3-2-15,2-4-1 16,2-9-2-16,-1-5 6 16,-8-11 8-16,-6-4 1 15,-12-5-10-15,-3 2-12 16,-13 3-23-16,-7 2-37 16,-12 10-100-16,-7 1-345 15</inkml:trace>
  <inkml:trace contextRef="#ctx0" brushRef="#br0" timeOffset="342500.3031">18752 3645 1327 0,'-3'-2'262'16,"-2"4"-82"-16,1 8-13 15,3 23-47-15,0 12-12 16,3 28-9-16,3 6-14 16,2 3-33-16,-1-6-17 15,0-21-14-15,-1-7-8 0,-4-18-14 16,1-5-11-16,-3-12-57 15,-1-5-39-15,-4-7-133 16,-2-2-147-16</inkml:trace>
  <inkml:trace contextRef="#ctx0" brushRef="#br0" timeOffset="342681.8178">18258 4230 1368 0,'-8'0'217'0,"-3"-1"-101"16,7-2-19-16,20 0-13 16,14 1-10-16,31-3-4 15,16 2-7-15,9 0-20 16,5 0-9-16,-6 3-43 16,-5-2-49-16</inkml:trace>
  <inkml:trace contextRef="#ctx0" brushRef="#br0" timeOffset="343159.8855">18536 4548 1210 0,'-4'-6'273'0,"-3"-6"-176"16,-5 0-13-16,-5-2-24 15,-2 4-11-15,-3 4-16 16,2 5-8-16,2 9-15 15,2-3-7-15,8 10-8 16,1-2-2-16,8 2 2 16,9 4-1-16,3-11 3 15,5-2 1-15,4-7 2 16,4-5 1-16,-5-1 3 16,-4-5 1-16,-9 2 12 0,0 2 12 15,-8 4 22-15,0 8 10 16,-2 6-8-16,-5 9-12 15,3 10-22-15,4 2-10 16,-3 4-6-16,8-3-2 16,-5-7-9-16,3-7-19 15,5-8-74-15,-3-8-67 0</inkml:trace>
  <inkml:trace contextRef="#ctx0" brushRef="#br0" timeOffset="343419.4037">18661 4571 1242 0,'-7'-1'287'16,"-1"-1"-135"-16,-6 2-56 15,0 4-21-15,5 5-32 16,-3 5-13-16,9 8-19 16,3 2-4-16,7 2-7 15,8-2 0-15,9-7 1 16,4-7 3-16,3-10 13 15,-4-7 10-15,-5-10 21 16,-7-2 5-16,-12-5 1 16,-5-1-10-16,-9 4-24 15,-3 3-10-15,-3 6-27 0,1 0-33 16,4 6-120-16</inkml:trace>
  <inkml:trace contextRef="#ctx0" brushRef="#br0" timeOffset="343686.6887">18861 4459 1384 0,'-4'5'214'0,"-4"0"-94"0,6 12-61 15,4-2-13-15,9 0-2 16,6-3 1-16,5-8 11 15,0-1 1-15,-1-8 8 16,-7-5 11-16,-10-9 7 16,-2-4-2-16,-15 0-20 15,-1 3-10-15,-4 9-32 16,-5 1-11-16,6 10-41 16,-3 8-20-16</inkml:trace>
  <inkml:trace contextRef="#ctx0" brushRef="#br0" timeOffset="345100.6556">19661 6651 558 0,'2'-6'458'15,"0"-1"-91"-15,1 3-222 16,1 4-32-16,-3 7-6 16,-1 6-9-16,-2 8-19 15,-1 7-20-15,2 5-31 16,1 2-13-16,7-2-12 16,1-4-1-16,11-4-2 15,1-7 0-15,9-10-21 0,1-6-22 16,-2-9-69-16,-1-4-33 15</inkml:trace>
  <inkml:trace contextRef="#ctx0" brushRef="#br0" timeOffset="345282.1704">19857 6697 815 0,'-3'-2'418'16,"1"-1"-205"-16,-2 3-111 15,4 0-22-15,0 0 5 0,0 14-11 16,5 37-5-16,-5-19-17 15,0 3-11-15,2 3-19 16,0 1-5-16,-1-4-11 16,1-3-17-16,-2-11-95 15,0-4-122-15</inkml:trace>
  <inkml:trace contextRef="#ctx0" brushRef="#br0" timeOffset="345507.2348">19981 6742 1375 0,'5'-1'220'16,"7"1"-71"-16,6 4-107 15,0 9-7-15,4 9-12 0,-4 5-1 16,-13 9 3-16,-5 1 1 15,-12 1-7-15,-2-5-7 16,0-9-22-16,4-7-31 16</inkml:trace>
  <inkml:trace contextRef="#ctx0" brushRef="#br0" timeOffset="345672.4228">20046 6681 1529 0,'13'-6'241'16,"4"-8"-130"-16,10 7-79 15,1 0-13-15,-7 2-33 16,4 2-49-16</inkml:trace>
  <inkml:trace contextRef="#ctx0" brushRef="#br0" timeOffset="345940.7052">20305 6583 1407 0,'-6'3'172'0,"-2"7"-146"0,0 0-14 15,7 5-9-15,3 3 1 16,9 3 20-16,3-2 15 15,10-7 28-15,2-6 11 16,2-11 24-16,-2-4 5 16,-6-9 10-16,-5-5 14 15,-17-4-13-15,-7 4-11 16,-8 6-40-16,-7 3-18 16,3 13-63-16,4 1-67 0</inkml:trace>
  <inkml:trace contextRef="#ctx0" brushRef="#br0" timeOffset="346812.651">18995 6465 982 0,'6'-5'461'16,"5"-6"-284"-16,5 8-26 16,5 8-15-16,10 17-67 15,4 8-18-15,6 12-19 16,0 3-4-16,-9 12 5 15,-8 9-1-15,-13 17-8 16,-10 1-6-16,-8 3-11 16,-5-2-13-16,-6-10-27 15,-3-6-11-15,2-12-8 16,-2-11 5-16,5-19-1 16,2-7-12-16,6-20-103 15</inkml:trace>
  <inkml:trace contextRef="#ctx0" brushRef="#br0" timeOffset="347139.2999">19049 6441 1374 0,'4'-16'217'0,"6"-14"-78"16,7 5-9-16,5 18-33 15,6 11-22-15,5 30-45 16,0 14-14-16,2 26-1 16,-5 12-1-16,-11 15-1 15,-8 1-13-15,-14-4-39 16,-5-7-16-16,-5-16-11 15,-1-8 13-15,2-17 36 16,0-11 7-16,4-14-76 16,1-9-66-16</inkml:trace>
  <inkml:trace contextRef="#ctx0" brushRef="#br0" timeOffset="347437.7546">19091 6498 1522 0,'14'-3'239'16,"13"9"-130"-16,9 10-37 0,4 22-38 15,4 15-7-15,-4 18-10 16,-7 8-2-16,-16 11-5 16,-11 0-10-16,-14-5-29 15,-7-7-11-15,-8-16-16 16,1-12 1-16,-1-16-20 16,3-8-43-16</inkml:trace>
  <inkml:trace contextRef="#ctx0" brushRef="#br0" timeOffset="347667.1149">19153 6519 1474 0,'15'13'203'0,"9"9"-110"15,13 30-66-15,1 11 8 16,-10 23 19-16,-9 8 5 16,-20 6-6-16,-14-3-13 15,-4-17-36-15,-4-13-11 16,8-27-33-16</inkml:trace>
  <inkml:trace contextRef="#ctx0" brushRef="#br0" timeOffset="348252.0914">22414 3193 74 0,'-1'0'69'15,"-1"-1"1"-15,0 1-32 16,0 0-70-16</inkml:trace>
  <inkml:trace contextRef="#ctx0" brushRef="#br0" timeOffset="348475.0143">22394 3177 788 0,'-2'-3'509'15,"0"-2"-271"-15,3 4-122 16,-1 1-2-16,0 0-42 16,0 0-15-16,12 25-22 15,36 39-11-15,-26-19-11 16,-5 6-2-16,-11 3-1 16,-6-4 2-16,-10-8-2 0,-3-5-1 15,-2-13-10-15,4 0-13 16,4-9-67-16,2-7-73 15</inkml:trace>
  <inkml:trace contextRef="#ctx0" brushRef="#br0" timeOffset="348752.0545">22366 3182 1410 0,'2'1'211'15,"6"6"-71"-15,6 13-97 16,2 6-7-16,9 14-14 16,-4 4-7-16,0 7-4 15,-4-1 0-15,-8-5-5 16,-4-5 1-16,-8-9 0 15,-3-1-1-15,-4-4-4 16,-2-4-21-16,2-3-103 16</inkml:trace>
  <inkml:trace contextRef="#ctx0" brushRef="#br0" timeOffset="348971.4728">22419 3144 1350 0,'6'3'211'15,"9"9"-95"-15,2 7-36 0,3 22-11 16,-4 10 17-16,-9 13-11 16,-7 4 1-16,-10-7-17 15,1-9-16-15,0-13-54 16,4-8 14-16</inkml:trace>
  <inkml:trace contextRef="#ctx0" brushRef="#br0" timeOffset="356193.1148">14309 14629 1433 0,'-3'0'242'0,"-1"6"-56"15,-1 4-73 1,4 7-13-16,1 7-30 0,0 1-10 16,0-1-16-16,2 2-9 15,1-1-25-15,0-2-3 16,2-5-28-16,-2-8-40 16,-1-8-112-16,1-7-195 0</inkml:trace>
  <inkml:trace contextRef="#ctx0" brushRef="#br0" timeOffset="356476.3966">14271 14645 1332 0,'2'-1'226'0,"6"-3"-119"15,3 1-12-15,6-2-35 16,3 2-13-16,5-1-21 15,-1-3-4-15,0 2 2 16,-4-5 8-16,-8 3 23 16,-1 3 12-16,-8 0 21 15,-2 4 1-15,-1 4-14 16,-1-4-10-16,0 0-19 16,0 9-9-16,0 20-18 15,2 31-6-15,3-27-10 16,3 1-3-16,-1-8-57 0,0-4-56 15</inkml:trace>
  <inkml:trace contextRef="#ctx0" brushRef="#br0" timeOffset="356795.2594">14155 14923 1245 0,'-7'0'282'0,"2"0"-99"16,5 3-29-16,8 1-3 15,12 5 5-15,9-2-35 16,9-4-24-16,14-3-43 16,2-1-22-16,10 0-22 15,-8-4-18-15,-10 3-64 16,-4 0-49-16,-16-3-184 0</inkml:trace>
  <inkml:trace contextRef="#ctx0" brushRef="#br0" timeOffset="357195.2468">14311 15068 1344 0,'2'0'265'16,"1"-3"-34"-16,-3 3-80 15,-2 0-15-15,1 0-31 16,-1 4-24-16,-8 19-29 15,-17 28-14-15,11-31-23 16,7 3-8-16,6-5-8 16,4-1-2-16,12-6-1 15,3-4 0-15,5-5-2 16,1-2-19-16,-1-1-42 0,-2 0-26 16,-5-4-71-16,-2-2-31 15</inkml:trace>
  <inkml:trace contextRef="#ctx0" brushRef="#br0" timeOffset="357405.4133">14399 15118 1086 0,'-2'-5'392'15,"0"-1"-195"-15,0 6-5 0,1 0-46 16,-1 0-22 0,1 0-27-16,0 2-13 0,0 19-25 15,1 35-2-15,-1-29-7 16,0 4-4-16,-2 5-11 15,0-2 8-15,2-2-6 16,-2-1-5-16,3-10-4 16,0-4-13-16,3-11-65 15,0-6 379-15</inkml:trace>
  <inkml:trace contextRef="#ctx0" brushRef="#br0" timeOffset="365909.4181">16984 14807 1457 0,'5'2'247'16,"3"1"-39"-16,20 3-93 15,1-2-15-15,17 0-38 16,6-3-23-16,3-1-26 16,6 1-1-16,-14-1-65 15,-6 5-46-15,-15 2-268 16</inkml:trace>
  <inkml:trace contextRef="#ctx0" brushRef="#br0" timeOffset="366099.9519">17065 14907 1222 0,'-5'7'302'0,"-5"2"-108"0,10 3-24 16,6-4-24-16,17 2-12 16,21-1-35-16,4-8-23 15,13 0-33-15,-3-4-10 16,-5-4-66-16,-1 7 162 15</inkml:trace>
  <inkml:trace contextRef="#ctx0" brushRef="#br0" timeOffset="366937.0072">17899 14827 1215 0,'1'-7'311'16,"3"-3"-133"-16,7-6-53 0,3-3-4 16,1-2-43-1,-2-4-17-15,-1-5-12 0,-1 2 5 16,-4 3 0-16,1 3 0 16,-4 9 4-16,-8-2-5 15,-1 13-10-15,-1 4-10 16,-1 12-11-16,2 13-2 15,3 12-2-15,0 6 5 16,2 15-4-16,2-1-1 0,2-3-4 16,-2-4-1-16,2-15-1 15,1-9 0-15,-3-12-3 16,3-5-19-16,-2-11-77 16,2-1-49-16</inkml:trace>
  <inkml:trace contextRef="#ctx0" brushRef="#br0" timeOffset="367461.9027">18113 15023 1449 0,'0'2'286'0,"-1"-1"25"16,2 3-103-16,-1-4-24 16,-1-1-71-16,0 0-36 15,0-1-47-15,-1 2-11 16,1 0-13-16,1 0-4 16,0 0 0-16,0 0 1 15,0 0-1-15,0 0 0 16,0 0-1-16,-1-1 0 0,0 0 0 15,0 0-1-15,1 0 0 16,0 0-2-16,6-22-1 16,13-37-1-16,-4 24 2 15,-2-2 2-15,-3 1 0 16,4 2 2-16,-8 8-1 16,-3 1 1-16,-2 11-1 15,1 5-1-15,-2 4-2 16,1 3-2-16,1 2-1 15,-2 1-1-15,0 0 1 16,0 0-1-16,0 0 0 16,0 0 1-16,0 8-1 15,-1 9-1-15,1 43-3 16,1-24 1-16,3 11 2 16,-1 6 1-16,2-3 6 15,4-5 6-15,3-15-56 0,3-9-42 16</inkml:trace>
  <inkml:trace contextRef="#ctx0" brushRef="#br0" timeOffset="367782.0468">18481 15006 1527 0,'-5'0'350'16,"1"3"40"-16,-4-3-227 16,4 3-46-16,2-3-61 15,2-2-30-15,0 1-66 16</inkml:trace>
  <inkml:trace contextRef="#ctx0" brushRef="#br0" timeOffset="368285.2988">18815 14765 1296 0,'-10'3'268'0,"-13"3"-85"16,-5-3-13-16,0-5-35 16,2-7-30-16,9-11-54 15,5-3-20-15,15-7-29 16,11 0-7-16,11 4-6 15,5 5-3-15,5 14 7 16,1 9 2-16,-5 16 7 16,-2 5 7-16,-22 10 33 15,-11 3 12-15,-21 10 3 16,-13 1-3-16,-1 2-29 16,0-3-13-16,9-15-9 0,8-7-7 15,12-17-17-15,9-5-4 16,6-6 2-16,6-4 6 15,9 1 18-15,1 1 8 16,10 10 5-16,0 2 5 16,3 8-3-16,-3-2-3 15,-9-5-7-15,2-1 20 16</inkml:trace>
  <inkml:trace contextRef="#ctx0" brushRef="#br0" timeOffset="368823.8883">19294 14527 1320 0,'-4'0'276'0,"0"5"-16"16,-1 13-133-16,1 5-20 15,1 14 2-15,3 3-9 16,2-1-26-16,3 0-14 16,1-10-28-16,1-7-7 0,-2-13 2 15,0-6 4-15,1-6 6 16,-3-9 1-16,-4-10-9 16,-1-4-7-16,-4-6-11 15,-2-2-2-15,-1-5-3 16,1-1-2-16,0-1-2 15,3 2-2-15,5 8-2 16,5 6-5-16,6 5 0 16,3 5-2-16,9 3-3 15,7 1 1-15,10 4 0 16,2 0-23-16,3 4-50 16,1 0-27-16,0 3-89 15,0 0-26-15</inkml:trace>
  <inkml:trace contextRef="#ctx0" brushRef="#br0" timeOffset="369182.5626">19448 14602 1432 0,'-3'-4'215'0,"1"-6"-80"16,8-5-63-16,9 2 3 15,13 0-8-15,1 4-4 0,9 9 0 16,-5 1-7-16,-5 10-25 16,-9 5 6-16,-17 3 22 15,-5 1 6-15,-20 4 2 16,-1-2-14-16,-1 1-31 15,5-1-8-15,11-12-10 16,8-1-3-16,11-8-1 16,11-1-4-16,10-3-1 15,0-4 0-15,4 5-18 16,-8 1-15-16,-2 4-59 16,-6 5-58-16</inkml:trace>
  <inkml:trace contextRef="#ctx0" brushRef="#br0" timeOffset="369454.8979">19242 14993 1496 0,'-1'0'230'0,"3"4"-99"16,7-4-2-16,19-6-8 16,10 0-1-16,16-3-48 15,7 0-18-15,7-3-33 16,1 3-10-16,-6-2-3 16,-2 6-15-16,-14-1-86 15,-8 0-62-15</inkml:trace>
  <inkml:trace contextRef="#ctx0" brushRef="#br0" timeOffset="369857.0071">19396 15198 1111 0,'1'-5'357'16,"3"-4"-211"-16,12-4-43 0,2-1-2 16,8 5-2-16,0 0-5 15,4 8-21-15,-1 7-13 16,-4 6-16-16,-8 3 8 16,-17 11 23-16,-11 2 0 15,-16 9 2-15,-2 3-22 16,-5-1-33-16,3 0-4 15,2-11-11-15,-2-8-3 16,5-17-10-16,3-4-6 0,11-9-9 16,11-2 0-16,10-3 5 15,8 1 2-15,7 0 7 16,3 3 2-16,-1 9 4 16,0 0 1-16,-2 9 4 15,-4 4-2-15,1 3 0 16,-3-1 7-16,2-1-26 15,2-5-161-15</inkml:trace>
  <inkml:trace contextRef="#ctx0" brushRef="#br0" timeOffset="370442.1737">20034 14910 1313 0,'4'2'266'0,"4"2"-93"15,11-2-34-15,6-1-3 16,13-1-44-16,4-2-9 16,7 1-22-16,0 2-11 15,-15-1-19-15,-4 5-8 16,-16-4-7-16,-5-1-11 16,-9 0-74-16,-2-4 274 0</inkml:trace>
  <inkml:trace contextRef="#ctx0" brushRef="#br0" timeOffset="371639.0698">20830 14742 876 0,'8'-3'429'0,"6"-7"-229"15,-1 0-75-15,-3-5-2 16,-3-1-1-16,-4-4-12 16,-3 3-10-16,-12-1-5 15,-1 2 0-15,-7 6-21 16,-3-2-11-16,-3 10-29 16,0-1-19-16,-3 7-16 15,3 8-7-15,7 6-6 16,4 6 0-16,13 7 4 15,4-2 1-15,16-1 4 16,7-5 2-16,8-10 2 16,3-5 1-16,-10-11 7 0,2-3 1 15,-12-7 3-15,-4-3 0 16,-7-2-2-16,-5 2-3 16,-2 2-2-16,-4 2 0 15,-4 3-4-15,0-2-2 16,0 9-4-16,-1 1-1 15,5 5-1-15,1 6-1 16,5 2 0-16,3 4 1 16,5 9 1-16,0-2-9 0,3 10-10 15,0 3-2-15,0 5 0 16,-5 3 10-16,-4-7 15 16,-2-1 4-16,-11-12 5 15,-3 0 3-15,-14-9 13 16,-6-8 4-16,-4-5 4 15,-2-7-3-15,10-6-18 16,9 0-18-16,16-5-87 16,6-2-11-16</inkml:trace>
  <inkml:trace contextRef="#ctx0" brushRef="#br0" timeOffset="371880.0823">21009 15014 1626 0,'0'2'368'0,"0"-1"-134"15,0 0-138-15,0-1-34 16,0 0-71-16,0 0-40 16</inkml:trace>
  <inkml:trace contextRef="#ctx0" brushRef="#br0" timeOffset="372312.9245">21343 14632 1420 0,'-7'-4'229'0,"-10"-11"-66"16,-4 3-19-16,-2 9-67 0,-2 1-25 16,3 13-30-16,-1 3-4 15,2 8-3-15,4 8 2 16,8 6 0-16,4 6 1 16,11 3-2-16,4 1-2 15,11-6-2-15,6-3 1 16,11-15 6-16,2-11 2 15,5-13 16-15,-7-14 6 0,-9-15 17 16,-4-6 9-16,-13-10 5 16,-1 4 4-16,-18 2-16 15,-8 4-11-15,-10 10-30 16,-7 4-7-16,4 14-65 16,0 3-47-16</inkml:trace>
  <inkml:trace contextRef="#ctx0" brushRef="#br0" timeOffset="372912.4143">21748 14773 1227 0,'7'-8'266'0,"7"-10"-155"16,4 2-18-16,3 3-2 16,-4 1 14-16,-4 6-6 15,2 5-14-15,-1 7-28 16,0 8-8-16,-6 6-10 16,-4 0 2-16,2-4-4 15,3 0-6-15,7-9-4 16,5-7 3-16,0-6 9 15,0-10 0-15,-3-3-6 0,-4 1-6 16,-6 1-16-16,-6 3-4 16,-2 4-38-16,-7 1-31 15,3 9-90-15,-1 4-69 16</inkml:trace>
  <inkml:trace contextRef="#ctx0" brushRef="#br0" timeOffset="373154.6547">21762 14970 1233 0,'1'2'280'0,"0"-1"-149"15,8 2-12-15,12 3-46 16,1-4-13-16,15 6-34 15,-1-2-8-15,2-3-6 16,4 2-4-16,-6-4 0 16,0 1-2-16,-8-2-25 15,-9-1-268-15</inkml:trace>
  <inkml:trace contextRef="#ctx0" brushRef="#br0" timeOffset="399625.9044">22432 14814 1450 0,'-6'0'270'0,"0"-1"7"0,7 4-87 15,-1-3-15-15,19 3-41 16,50 6-25-16,-8-9-57 15,4 0-17-15,4-2-58 16,-5-3-61-16</inkml:trace>
  <inkml:trace contextRef="#ctx0" brushRef="#br0" timeOffset="400088.9699">22990 14825 1084 0,'0'-11'407'0,"-1"-6"-166"15,1-4-65-15,3-3-4 16,0-6-17-16,2-1-15 15,1-4-38-15,0 8-12 16,-1 3-14-16,-1 3-13 16,-3 12-17-16,-3 3-9 15,-2 14-23-15,2 8-10 0,3 15-10 16,1 4 1-16,5 7 2 16,1 2 2-16,-1-3 1 15,-1-2 3-15,-3-5 0 16,-1-4 0-16,-5-7 1 15,-2-2 0-15,-8-9-2 16,-1 0 0-16,-6-8 0 16,4 2-1-16,0-5-3 15,3-1-2-15,10-3-3 16,3-1-4-16,18 0-1 16,10 1 0-16,11 4-11 15,3-1-20-15,1 1-59 16,-5 0-50-16</inkml:trace>
  <inkml:trace contextRef="#ctx0" brushRef="#br0" timeOffset="400258.5557">23318 14934 1452 0,'3'0'311'0,"-2"-1"74"15,3 0-203-15,-4 0-62 16,0 0-66-16,0-1-48 0,0 1 102 16</inkml:trace>
  <inkml:trace contextRef="#ctx0" brushRef="#br0" timeOffset="400716.8519">23490 14782 957 0,'1'-7'464'0,"6"-10"-235"15,-1-7-25-15,-5-6-26 16,1-4-11-16,-3-4-31 15,0 5-12-15,1 4-31 16,-1 5-10-16,1 18-32 0,-2 1-14 16,-1 16-28-16,3 6-6 15,3 8-4-15,5 10-1 16,1 3 2-16,2 2 0 16,0 0 0-16,0-1 2 15,-3-6 2-15,-1-2 0 16,-7-5 3-16,-2-10-2 15,-8-2 2-15,-7-4 1 0,-2-1-2 16,-1 0-1-16,1-9-11 16,8 5-10-16,10-5-7 15,6-1-1-15,18-1 5 16,1-3 7-16,12-1 4 16,5 5 1-16,2 1-14 15,-4 1-14-15,-4 2-62 16,-5 0 34-16</inkml:trace>
  <inkml:trace contextRef="#ctx0" brushRef="#br0" timeOffset="401360.8738">23982 14580 1271 0,'0'-2'276'0,"0"7"-90"15,0 8-26-15,0 13-61 16,0 10 11-16,0 10 4 16,3 3-7-16,-2 8-6 15,-1-1-20-15,0-6-31 16,0-9-11-16,-3-18 5 16,3-9 3-16,0-9 3 15,-2-12 2-15,0-8-17 16,-2-7-8-16,-1-21-11 15,5 0-6-15,1-12-4 16,0-1-4-16,6 10-4 16,-1 7-3-16,3 14-2 15,-3 6-1-15,2 11-5 16,-1 7-2-16,3 9 0 16,6 9 1-16,7 8 5 15,5 4 4-15,6 7 2 16,1 1 0-16,2 8 3 0,-3-3 0 15,-5-1 2-15,-1-9 1 16,-7-16 3-16,-1-6 2 16,2-13 7-16,-7-10 1 15,0-12 3-15,-3-8 0 16,-5-15 17-16,-1 1 7 16,-10-3 4-16,-6 4 0 15,-8 6-21-15,8 8-9 16,3 7-10-16,0 5-7 0,3 5-34 15,-2 2-17-15</inkml:trace>
  <inkml:trace contextRef="#ctx0" brushRef="#br0" timeOffset="408742.6528">18820 14483 1256 0,'-7'-1'271'16,"-10"-1"-123"-16,5-3-11 15,6-7-4-15,6-8-17 16,20-14-36-16,8-8-12 15,28-13-37-15,10-9-14 16,27-3-10-16,14-1 0 16,11-1 1-16,-3 7-2 15,-16 11 1-15,-16 7-2 0,-35 21 3 16,-13 11-2-16,-24 7-1 16,-8 6-3-16,-3 3-4 15,-3-2-7-15,2-2-16 16,-1 0-12-16,1 0-28 15,-6 0-5-15,-15-2 11 16,-27-9 3-16,30 2 18 16,4-1 8-16,10-3-4 15,4 2-6-15,5 4 5 16,3 0 7-16,12 9 26 16,4 4 16-16,4 8 27 15,3 4 17-15,-10 5 27 16,-5 0 9-16,-15-1 4 15,-3-5-13-15,-3-5-44 16,0-6-54-16</inkml:trace>
  <inkml:trace contextRef="#ctx0" brushRef="#br0" timeOffset="409357.0466">20128 13357 1150 0,'-5'-1'330'16,"-4"1"-166"-16,6 0-8 15,4 3-12-15,5 2-13 16,-6-5-32-16,5 0-9 16,23 1-27-16,36-5-13 15,-25-10-24-15,2-1-6 16,-7-5-4-16,-2-1-2 0,-13 4-4 15,-2 2-2-15,-15 8-4 16,-2 6-3-16,-7 11-2 16,-9 8 1-16,-3 11 0 15,5 13-5-15,7 14-2 16,1 1 1-16,12 5 1 16,-5-10 5-16,1-15 0 15,4-6 1-15,1-10-3 16,2-4-16-16,-1-5-52 15,-4-6-43-15</inkml:trace>
  <inkml:trace contextRef="#ctx0" brushRef="#br0" timeOffset="409522.7294">20113 13612 1426 0,'14'0'244'15,"9"-1"-55"-15,19-5-39 0,5-1-14 16,8 4-42-16,-2-3-23 16,-4 4-50-16,-9-1-45 15</inkml:trace>
  <inkml:trace contextRef="#ctx0" brushRef="#br0" timeOffset="409753.9213">20564 13671 1576 0,'4'-1'314'0,"1"-2"-127"15,2 2-35-15,-1-2-70 16,1-3-44-16,1 0-130 16</inkml:trace>
  <inkml:trace contextRef="#ctx0" brushRef="#br0" timeOffset="410329.8061">20882 13461 1092 0,'9'-5'374'0,"4"-6"-207"16,1-1-3-16,-8-4-26 16,2-1-22-16,0-3-30 15,-7-4-7-15,-1 2-27 16,-7 0-9-16,-4 4-19 16,-8 3-7-16,1 10-13 15,-5 5-4-15,-7 8-7 16,4 8-1-16,3 7 0 15,5 3-1-15,9 0-1 16,5 4 0-16,10-10 1 16,5-2 2-16,10-5 4 15,2-11 1-15,5-5 3 16,-2-5 2-16,2-7 1 16,-5 0 0-16,-10-1 0 15,-1 3 0-15,-6 6-1 16,-2 4-2-16,-1 11-1 0,1 7-3 15,-3 11 1-15,1 3-2 16,2 2 4-16,-3 0 0 16,-4-5 4-16,-2 1 1 15,-10-7 7-15,-3-3 2 16,-12-8 1-16,-2-4 0 16,3-5-5-16,2-2 0 0,12-1-11 15,7-2-49-15</inkml:trace>
  <inkml:trace contextRef="#ctx0" brushRef="#br0" timeOffset="410978.6765">21309 13250 1346 0,'-4'-1'245'0,"1"1"-66"15,-1 10-84-15,0 5-14 16,2 16-24-16,0 5-4 16,5 11-13-16,1-2-8 15,2-1-16-15,-4-7-3 16,-2-11 6-16,0-5 9 0,-2-12 14 16,1-2 5-16,-4-12-3 15,0-4-4-15,-5-9-13 16,2-7-5-16,0-10-5 15,4-5-2-15,-1-12-5 16,3-2-2-16,3 3-4 16,2 6-5-16,3 18 1 15,1 11 5-15,-1 15 1 16,-1 5 2-16,6 12-3 16,1 3-5-16,10 9-1 15,3 4 1-15,6 9 0 16,-2-1 0-16,2 3 1 15,-4-8 0-15,1-8 2 16,2-2 0-16,-5-15 2 16,-2-1 3-16,-5-13 9 15,-6-7 4-15,-7-12 24 16,-3-10 8-16,-5-12 11 0,-6-5 3 16,-4 2-26-16,3 6-9 15,-1 11-20-15,1 5-11 16,6 14-2-16,0-1-29 15,4 8 22-15</inkml:trace>
  <inkml:trace contextRef="#ctx0" brushRef="#br0" timeOffset="422389.0666">1580 16115 1094 0,'2'-8'373'16,"-1"-7"-209"-16,-2 7-38 15,1 3-10-15,-2 9-21 16,1 7-23-16,2 12-24 16,2 6-2-16,3 3-7 15,4-3 1-15,1-7-8 16,4-4-7-16,9-6-7 0,-1-6-2 16,8-9 1-16,-3-9-2 15,-3-13 2-15,-4-2 1 16,-7-1-1-16,-6 0 0 15,-8 7-4-15,-2 1 0 16,-8 10-4-16,0 5-3 16,-2 7-6-16,4 13-4 0,1 12-3 15,7 12-2-15,5 17 2 16,3 7 2-16,2 6 2 16,-1-2 5-16,-9-8 2 15,-5-8 1-15,-9-15 3 16,-4-4 2-16,-5-12 6 15,-4-12-10-15,2-14-34 16,0-7-26-16,7-15-130 16,4 0-167-16</inkml:trace>
  <inkml:trace contextRef="#ctx0" brushRef="#br0" timeOffset="422585.2348">1968 16272 1556 0,'15'1'268'16,"16"3"-144"-16,6 0-45 15,2-2-51-15,1 2-71 16</inkml:trace>
  <inkml:trace contextRef="#ctx0" brushRef="#br0" timeOffset="422972.4915">2599 16112 1058 0,'0'3'417'0,"-2"5"-165"16,-1 6-53-16,-8 3-45 16,0 8-12-16,-5 4-55 15,-5-1-24-15,-2-6-35 16,-5-7-7-16,-4-12-9 15,5-4-6-15,1-12-16 16,8-5-7-16,8-4-9 0,3-2 1 16,9 2 8-16,6 2 4 15,12 6 3-15,3 9 4 16,6 8 6-16,1 12 2 16,0 13 6-16,-5 4 1 15,-1 7-3-15,-5-2 0 16,-7-8-31-16,0-1-43 15</inkml:trace>
  <inkml:trace contextRef="#ctx0" brushRef="#br0" timeOffset="423125.3164">2408 15844 1627 0,'0'-4'397'16,"0"-4"-86"-16,4 18-193 15,5 8-53-15,10 14-47 16,3 5 359-16</inkml:trace>
  <inkml:trace contextRef="#ctx0" brushRef="#br0" timeOffset="423781.6046">2765 15797 1440 0,'3'0'198'0,"7"3"-86"16,5 3-52-16,11-2-32 16,6 0-2-16,9-11-13 15,3-5-2-15,-8-3 0 16,-7 0-1-16,-15 6 3 15,-10 2-2-15,-16 6-4 16,-8 1-2-16,0 9 1 16,-6 2 3-16,4 7 5 15,7 5 3-15,7 6-4 16,9 2-4-16,14 0-4 16,5-3-3-16,3-7 1 15,-2-5 1-15,-2-5 1 16,-7-5 3-16,-7-3 5 0,-5-2 1 15,-10-4 2-15,-1 0-2 16,0 1-7-16,0 0-2 16,2 6-9-16,5 5-2 15,3 10-2-15,3 5 3 16,9 13 4-16,0 5 1 16,-3 11 11-16,2-1 3 15,-7 0 26-15,-3-6 9 0,-3-13-2 16,-8-7 1-1,-8-18-17-15,-1-7-7 0,-2-16-29 16,4-9-28-16,8-9-60 16,5-4-35-16,8 2-71 15,8 10-11-15</inkml:trace>
  <inkml:trace contextRef="#ctx0" brushRef="#br0" timeOffset="424175.7513">3221 16270 1189 0,'3'-5'335'16,"5"-7"-123"-16,-5-3-73 15,-3 1-7-15,-3-3-36 16,-5 0-5-16,-6 1-21 16,-3 2-9-16,-5 9-18 0,2 4-6 15,-1 10-18-15,6 7-9 16,4 6-13-16,4 2-4 15,8 1-1-15,5-3 1 16,11-5 3-16,4-3 2 16,2-11 3-16,1-3 1 15,-3-8 2-15,-3-7 1 16,0-1 0-16,-6-4 1 16,-4 2-3-16,0 4 3 15,-2 8 8-15,2 6 3 16,-4 5 9-16,6 8-5 0,2 3-6 15,0 0-3-15,7 1-7 16,-3-10 6-16,1-10 4 16,1-5 3-16,0-11 2 15,-5-2-2-15,-5 1-4 16,-3 0-14-16,-1 11-41 16</inkml:trace>
  <inkml:trace contextRef="#ctx0" brushRef="#br0" timeOffset="424574.2427">3755 16164 1447 0,'0'-1'221'16,"-2"1"-75"-16,0 6-3 15,0-6-39-15,0 5-11 16,0 19-23-16,-49 29-15 16,27-29-20-16,-1-2-10 15,1-11-11-15,5-4 0 0,2-11-2 16,0-5-3-16,8-8-4 15,0 0-3-15,4-4-2 16,5 2-1-16,0-2-2 16,12 7 1-16,2 10 8 15,1 4 7-15,7 16 19 16,-5 4 6-16,4 9-2 16,3 1-4-16,1 3-32 15,3-7 73-15</inkml:trace>
  <inkml:trace contextRef="#ctx0" brushRef="#br0" timeOffset="424922.0712">4246 16096 1516 0,'0'0'317'0,"2"-3"2"15,1 5-45-15,-3-2-100 16,0 0-39-16,0 0-74 16,0-1-29-16,0 0-32 15,0 0-34-15,0 0-103 16,0-1-151-16</inkml:trace>
  <inkml:trace contextRef="#ctx0" brushRef="#br0" timeOffset="425099.6435">4265 16298 1622 0,'-1'2'443'0,"-2"5"11"15,3 0-281-15,0-2-57 16,1 1-64-16,2-2 252 15</inkml:trace>
  <inkml:trace contextRef="#ctx0" brushRef="#br0" timeOffset="432049.3467">5010 15933 1055 0,'-2'-6'396'16,"2"-6"-218"-16,0 8-10 15,6 4-27-15,0 7-10 16,-12 8-7-16,12 23-2 15,-1 19-19-15,-2 13-13 0,6 17-44 16,-9-13-11-16,1-5-16 16,-4-10-9-16,3-19 4 15,3-7-14-15,0-21-86 16,8-8-56-16</inkml:trace>
  <inkml:trace contextRef="#ctx0" brushRef="#br0" timeOffset="432318.3905">5029 15890 1466 0,'12'-2'223'15,"14"-2"-96"-15,9 1-23 16,18 0-46-16,-1-2-21 16,8-3-32-16,-3 0-62 15</inkml:trace>
  <inkml:trace contextRef="#ctx0" brushRef="#br0" timeOffset="432622.298">5056 16112 1473 0,'-3'6'263'15,"3"6"-22"-15,16-3-101 0,10-2-9 16,18-5-40-16,3-1-28 15,7-4-29-15,0 1-33 16,-8 2-95-16</inkml:trace>
  <inkml:trace contextRef="#ctx0" brushRef="#br0" timeOffset="433320.6526">5547 16394 1086 0,'-5'-9'363'16,"2"-4"-222"-16,-1-1-10 15,0 3-29-15,2 1-1 16,-6 0-25-16,-1-2-13 0,0 3-22 16,-11 2-4-16,5 7-21 15,-3 3-7-15,-1 7-11 16,13 3-3-16,-4-1-2 15,9 4-2-15,4-3 1 16,2 0 1-16,7-3 2 16,-3-4 2-16,9-5 2 15,2-1 1-15,-1-6 0 16,7-1 2-16,-9-1 1 16,-3-2 2-16,-5 1 0 15,-6 0 1-15,-3-1 0 16,-4 6-4-16,0 4 0 15,-2 7 5-15,2 9 14 16,1 3 9-16,3 9 12 16,1 4 1-16,-1 3-8 15,0 1-9-15,2-3-8 0,-2-8-6 16,3-4-1 0,0-6 1-16,1-8-30 0,4-3-39 15</inkml:trace>
  <inkml:trace contextRef="#ctx0" brushRef="#br0" timeOffset="433768.377">5685 16498 1184 0,'-3'1'330'0,"-3"-1"-119"16,2-6-47-16,9 7-51 16,0-4-19-16,9 1-26 15,3 2-8-15,7 0-22 16,3 0-8-16,-4 4-15 15,-7 2-4-15,-9 3 1 16,-7-3 2-16,-13 2 1 16,-2-1 1-16,-5-3-3 0,1 1-3 15,7-5-10-15,1-5-5 16,8 3-8-16,5 0-1 16,8 2 1-16,4 4 3 15,4-1 3-15,4 8 2 16,-6 2 15-16,-5 3 8 15,-9 10 9-15,-9-8 3 16,-9 5-6-16,-4-4-2 16,-7-14-28-16,4-5-45 0</inkml:trace>
  <inkml:trace contextRef="#ctx0" brushRef="#br0" timeOffset="434801.6467">5995 16591 1210 0,'-2'2'290'0,"2"2"-162"16,-6 6-21-16,4 2-48 15,-2 3-15-15,0 6-18 16,4 4-14-16,3-2 21 16,4 1 1-16,7-8 0 15,-5-7 8-15,7-8-21 16,-2-5 2-16,0-8 5 15,2-3 1-15,-4-5 0 16,-3-2 2-16,-4 1 1 16,-3 0 1-16,-2 7 0 15,0 4-1-15,0 12-3 16,0 5-2-16,0 14-6 16,3 7-4-16,1 5-8 15,3 11-3-15,0 8-2 16,-3 2 4-16,-6 0 12 0,-6-5 5 15,-8-7 7-15,-6-5-3 16,-4-8-6-16,2-7 0 16,-2-22-4-16,-1-6-6 15,4-19-20-15,6-5-16 16,10 0-39-16,3-3-31 16</inkml:trace>
  <inkml:trace contextRef="#ctx0" brushRef="#br0" timeOffset="435313.7502">6545 16213 1974 0,'7'0'52'0,"10"3"-6"16,12 2 46-16,18 1-42 15,8-1-18-15,9 0-12 16,-3 1-27-16,-13-6-113 16,-8-3-89-16</inkml:trace>
  <inkml:trace contextRef="#ctx0" brushRef="#br0" timeOffset="435553.1476">6569 16408 1494 0,'2'2'253'15,"4"0"-59"-15,8-1-59 16,15-1-17-16,7-2-19 16,16-4-37-16,0 1-12 15,2 5-22-15,-12-2-14 16,-15 5-52-16,-4 2-416 16</inkml:trace>
  <inkml:trace contextRef="#ctx0" brushRef="#br0" timeOffset="436298.3288">7394 15900 1374 0,'0'3'257'0,"-4"2"-37"15,4 20-68-15,-4 5-29 16,6 21-22-16,6 9-13 15,-5 13-26-15,7 5-14 16,-10 2-21-16,-4-7-9 16,5-18-5-16,2-8-1 15,-1-26-7-15,10-5-13 0,-9-22-70 16,2-18-57-16</inkml:trace>
  <inkml:trace contextRef="#ctx0" brushRef="#br0" timeOffset="436511.8132">7396 15961 1284 0,'10'-1'279'15,"10"-2"-89"-15,12 2-98 16,10-3-8-16,10 4-47 15,3 0-12-15,-2 0-15 16,-2 0-28-16,-12 0-112 16,-9-1-141-16</inkml:trace>
  <inkml:trace contextRef="#ctx0" brushRef="#br0" timeOffset="436720.328">7451 16209 1534 0,'0'6'290'0,"0"2"-68"0,10 0-110 16,9 0-5-16,11-3-45 16,9-2-16-16,6 1-23 15,1-2-5-15,-3-1-67 16,-3-1-63-16</inkml:trace>
  <inkml:trace contextRef="#ctx0" brushRef="#br0" timeOffset="437362.6968">7750 16460 1370 0,'6'-3'224'0,"3"-7"-97"16,5-3-13-16,3-2-32 0,0-3-18 16,1-3-14-16,-9 3 2 15,1 6 4-15,-1 5 6 16,-12 14 8-16,6 14-2 16,-4 13-13-16,-8 6-9 15,9 4-18-15,0 0-7 16,2-7-9-16,6-3-12 15,3-17-56-15,0-8-41 16</inkml:trace>
  <inkml:trace contextRef="#ctx0" brushRef="#br0" timeOffset="437781.7347">7952 16420 1287 0,'-1'-4'282'15,"3"-6"-93"-15,7 1-79 16,6 5-12-16,13 1-45 0,1 4-11 15,-2 4-8-15,2 1 0 16,-11 10-2-16,-6-1 1 16,-13 7-1-16,-8 2-6 15,-10-4-4-15,1 4-4 16,4-9-7-16,-1-8-3 16,9 0-14-16,4-7-4 15,9-3-4-15,8 6 0 16,5-3 8-16,5-1 1 15,-2 6 3-15,-4 5 2 0,-8 11 12 16,-11 3 3 0,-13 0 6-16,-4-1-2 0,-10-16-57 15,2-4-35-15</inkml:trace>
  <inkml:trace contextRef="#ctx0" brushRef="#br0" timeOffset="438245.2575">8333 16508 1531 0,'-3'7'247'0,"-3"10"-140"0,4 4-15 16,2 0-29-16,0-2-17 16,11 0-15-16,2-5-1 15,3-4-14-15,0-3-1 16,-1-7 2-16,-6-5 3 16,2-4 2-16,-3-6 1 0,-7-3 3 15,2 5-1-15,-3-4-4 16,2 7-3-16,-2 0-7 15,-2 3-4-15,2 12 0 16,5 4-1-16,2 13 2 16,1 3 3-16,0 10 1 15,-2 4 9-15,-4 12 13 16,-2 2 28-16,-14 1 23 16,1 4 3-16,-13-9-11 15,-3-5-29-15,4-11-19 16,-7-11-6-16,4-13-19 15,2-10-21-15,0-23-53 16,7-8 350-16</inkml:trace>
  <inkml:trace contextRef="#ctx0" brushRef="#br0" timeOffset="440669.4891">8904 16270 1436 0,'7'0'239'16,"8"-1"-45"-16,11-1-101 16,10-1-26-16,10-2-41 15,1 1-15-15,2 2-96 16,-3 1-100-16</inkml:trace>
  <inkml:trace contextRef="#ctx0" brushRef="#br0" timeOffset="440911.841">8921 16394 1547 0,'3'3'283'0,"14"4"-108"16,7-1-23-16,19 2-36 16,10-6-31-16,6-2-30 15,-5-1-19-15,-8-3-23 16</inkml:trace>
  <inkml:trace contextRef="#ctx0" brushRef="#br0" timeOffset="445036.2757">9779 15884 1050 0,'1'-9'401'0,"1"-11"-214"0,4 7 4 16,0 11-23-16,-3 10-20 16,2 25-30-16,-6 12-16 15,4 23-8-15,1 7-13 16,-3 5-29-16,7 3-10 15,-14-10-22-15,4-10-5 16,4-13-3-16,-4-20-12 16,9-14-47-16,3-10-37 15,-9-21-102-15,-1-1-93 16</inkml:trace>
  <inkml:trace contextRef="#ctx0" brushRef="#br0" timeOffset="445214.8403">9709 15897 1318 0,'0'-7'290'15,"5"-6"-7"-15,15 11-131 16,4-1-29-16,19 5-50 16,4 2-24-16,15 8-33 15,4 1-4-15,-1-2-63 16,-4 4-94-16</inkml:trace>
  <inkml:trace contextRef="#ctx0" brushRef="#br0" timeOffset="445439.3578">9794 16210 1498 0,'5'3'250'0,"6"4"-54"15,14-3-71-15,16-3-42 16,6 1-15-16,16-2-67 16,-5-5-59-16</inkml:trace>
  <inkml:trace contextRef="#ctx0" brushRef="#br0" timeOffset="445797.5678">10140 16445 1001 0,'2'-3'407'0,"2"-4"-227"0,2-2-48 15,4-5-27-15,0-4-1 16,3-3-33-16,-4-3-7 16,-1 1-1-16,-7 4 7 15,3 9 7-15,0 5-3 16,-4 12-12-16,0 5-10 15,-1 12-20-15,-5 8-2 16,4 6-9-16,2 0-5 16,4 2-6-16,6-5-1 0,-1-12-15 15,-1-3-23-15,-1-13-88 16,-2-6-375-16</inkml:trace>
  <inkml:trace contextRef="#ctx0" brushRef="#br0" timeOffset="446216.7256">10373 16385 1446 0,'2'-5'219'0,"6"-4"-71"0,6-2-28 16,4 2-40-16,7 2-22 15,0 6-30-15,-1 3-5 16,-4 6-8-16,-11 5-3 16,-9 4 0-16,-6 3-2 15,-10 2-1-15,2 0 0 16,0-7-2-16,4-6-1 0,8-6-10 15,3-1-3-15,12-7-2 16,4 2 0-16,10 0 9 16,1 2 1-16,1 13 15 15,-8-1 19-15,-17 12 34 16,-7 4 11-16,-19-3-3 16,-6 0-17-16,-5-16-39 15,3-3-31-15,9-11-96 16,6-5-56-16</inkml:trace>
  <inkml:trace contextRef="#ctx0" brushRef="#br0" timeOffset="446434.38">10881 16311 1751 0,'-3'1'471'0,"-12"0"-178"16,8 4-186-16,2-1-57 16,5 2 144-16</inkml:trace>
  <inkml:trace contextRef="#ctx0" brushRef="#br0" timeOffset="447044.7254">11489 16125 825 0,'-7'-6'461'0,"-8"2"-219"15,-1 0-103-15,-7 3-9 16,2 3-10-16,-1 4-53 16,5 2-22-16,5 3-33 15,6 0-6-15,11 1-2 16,5 0 0-16,18 6 2 16,2 0 1-16,8 3 8 15,-1 0 6-15,-14 3 23 16,-5 1 11-16,-18 4 7 15,-7 2-2-15,-13-4-14 16,-8-1-7-16,-7-14-14 16,1-8-11-16,6-12-40 15,7-3-37-15,17-7-88 16,4-3-33-16,14-2-104 16</inkml:trace>
  <inkml:trace contextRef="#ctx0" brushRef="#br0" timeOffset="447237.2501">11681 16169 1498 0,'0'0'277'15,"0"1"-32"-15,1 4-37 16,-1-5-55-16,0 0-30 0,2 18-52 16,1 35-12-16,-3-23-28 15,1 4-11-15,3 1-61 16,-2-2-17-16,-2-10-62 15,1-7-395-15</inkml:trace>
  <inkml:trace contextRef="#ctx0" brushRef="#br0" timeOffset="447400.9162">11662 15995 1540 0,'-3'-5'269'16,"2"0"-105"-16,1 1-112 16,0 3-23-16,0 1-102 15,0 0-103-15</inkml:trace>
  <inkml:trace contextRef="#ctx0" brushRef="#br0" timeOffset="447659.2315">11810 16142 1192 0,'7'15'328'0,"5"21"-112"0,-2 3-33 16,-4 6-42-16,0 1-17 16,-5-7-52-16,-1-6-9 15,0-13-33-15,-2-14-1 16,3-10-3-16,2-10-3 0,6-16-11 16,7-1-7-16,5-4-7 15,7 1-1-15,2 6 1 16,-1 6-1-16,-3 13 7 15,-3 9 10-15,-7 15 25 16,-2 6 7-16,-10 10 7 16,-4 0-3-16,-5 0-34 15,2 0-32-15,3-11-172 16</inkml:trace>
  <inkml:trace contextRef="#ctx0" brushRef="#br0" timeOffset="448162.595">12563 15699 1469 0,'-15'11'239'15,"-11"13"-82"-15,-4 26-35 16,1 14-3-16,3 21-17 15,8 9-17-15,17 5-36 16,7 0-15-16,16-3-23 16,6-12-2-16,7-15 0 0,2-10-3 15,0-23-46-15,-3-8-52 16</inkml:trace>
  <inkml:trace contextRef="#ctx0" brushRef="#br0" timeOffset="448628.2258">12825 15814 1480 0,'-1'15'217'0,"-3"22"-106"16,2 3-7-16,2-1-37 16,0-1-16-16,0-13-33 15,0-6-7-15,-1-12-21 16,1-8-23-16,1-9-58 16,-1-10-18-16,-4-11 20 15,0-3 18-15,-1 1 46 16,1 0 15-16,7 8 23 15,2 3 17-15,3 6 14 0,4 4 4 16,3 5-13-16,3 0-13 16,1 1-14-1,3 0-4-15,1 0-2 0,0 3 8 16,-2 3 22-16,-6 2 8 16,-7 5 22-16,-6 5-1 15,1 7-5-15,-1 6-1 16,0 10-16-16,1 0-11 15,1-1-16-15,2 0-11 16,3-8-87-16,1 1-56 0</inkml:trace>
  <inkml:trace contextRef="#ctx0" brushRef="#br0" timeOffset="448831.3355">12752 16189 1484 0,'5'-2'250'15,"4"1"-51"-15,16 1-107 16,8 0-12-16,19 0-33 16,4 3-20-16,12-1-26 15,-3 1-21-15,-7 4-146 16</inkml:trace>
  <inkml:trace contextRef="#ctx0" brushRef="#br0" timeOffset="449129.1229">12953 16275 1340 0,'0'0'221'0,"2"1"-78"16,-2 4-33-16,-1-5 11 15,0 1-7-15,-8 22-32 16,-12 31-15-16,15-32-33 16,7 2-7-16,6-2-13 15,7-2-1-15,7-5-5 16,-1-6-1-16,4-4-15 15,-4-5-19-15,-1-3-59 16,-3-2-53-16,-2-9-180 16</inkml:trace>
  <inkml:trace contextRef="#ctx0" brushRef="#br0" timeOffset="449270.7893">13120 16317 1436 0,'-2'5'221'0,"-2"14"-69"16,0 6-5-16,-2 7-52 0,1 10-12 15,1-2-33-15,-2-1-17 16,5 1-18-16,-3-5-14 16,5-5-88-16,-1-4-24 15</inkml:trace>
  <inkml:trace contextRef="#ctx0" brushRef="#br0" timeOffset="449546.1977">13230 15712 1591 0,'3'7'285'0,"13"13"-130"16,5 13-46-16,10 32 3 15,7 13-18-15,1 20-38 16,-2 12-12-16,-18 7-5 16,-11-2-4-16,-21-1-15 15,-16-12-2-15,-8-23-3 16,-3-9-15-16,3-20 68 16</inkml:trace>
  <inkml:trace contextRef="#ctx0" brushRef="#br0" timeOffset="451717.7492">13834 16224 1273 0,'-3'1'275'0,"0"2"-79"16,3 1-54-16,0-4-49 16,9 0-12-16,21 3-40 15,60 1-14-15,-31 0-40 16,0-1-43-16</inkml:trace>
  <inkml:trace contextRef="#ctx0" brushRef="#br0" timeOffset="451903.2528">13875 16393 1580 0,'12'0'263'0,"20"0"-183"0,9 0-28 16,15 1-22-16,3 2-22 15,-3 0-113-15</inkml:trace>
  <inkml:trace contextRef="#ctx0" brushRef="#br0" timeOffset="452316.3004">14633 16155 1170 0,'-7'-22'356'16,"1"-13"-129"-16,1 6-59 15,3 9-3-15,-3 10-33 16,3 5-26-16,-3 7-48 16,3 3-21-16,9 15-24 15,-5 2-2-15,6 12 1 16,-1 6 5-16,-2 8-3 16,-2 0-1-16,5 1 3 15,-2-3-4-15,-7-12 2 0,1-5 1 16,-14-14-1-16,-3-5-4 15,2-6-13-15,-3-4-10 16,7-6-9-16,3-2-3 16,8-6-6-16,6 0 3 15,13 4 4-15,10 2 5 16,2 7 17-16,3 3-20 16,-5 4-59-16,-3-2-55 15</inkml:trace>
  <inkml:trace contextRef="#ctx0" brushRef="#br0" timeOffset="452689.6861">14925 16220 1430 0,'-7'-15'219'0,"-5"-26"-66"16,1 2-17-16,6 3-32 15,5 2 8-15,3 21 6 16,2 5-18-16,-2 12-21 16,2 9-21-16,-1 7-30 15,1 9 0-15,1 7-4 16,0 6-6-16,-2-1-10 16,2 1-1-16,-6-3 1 15,-1-2 2-15,-8-4-2 0,-5-10 1 16,-4-10-7-16,-4-4-6 15,2-9-19-15,1-4-6 16,8-2-4-16,5-2 2 16,11 0 10-16,7 4 2 15,11-2 4-15,5 2 4 16,5 4-31-16,2 0-27 0,3 5-98 16,-3 1-249-16</inkml:trace>
  <inkml:trace contextRef="#ctx0" brushRef="#br0" timeOffset="452811.4362">15206 16368 1385 0,'0'3'308'15,"1"-1"63"-15,1 4-189 16,-2-6-36-16,0 0-90 16,0 0-50-16</inkml:trace>
  <inkml:trace contextRef="#ctx0" brushRef="#br0" timeOffset="453348.721">15573 16234 1487 0,'0'2'252'0,"-5"0"-66"16,-7 2-42-16,-11-8-29 15,-4-3-29-15,4-12-41 16,0-6-22-16,14-8-55 16,9-4-23-16,14 8-11 15,8 0 6-15,7 11 42 16,1 9 19-16,-2 10 12 16,4 13 4-16,-7 13 5 15,-5 3 9-15,-10 13 22 16,-10 0 8-16,-17 3 0 15,-2 1-10-15,-12-5-17 16,-1-7-9-16,-3-13-5 16,-2-8-3-16,10-10-17 0,2-4-3 15,13-5-7-15,7-3-1 16,11-8 11-16,7 1-1 16,14 2 9-16,6 6 3 15,7 13-3-15,-3 9 2 16,-6 10-29-16,3 5-35 15</inkml:trace>
  <inkml:trace contextRef="#ctx0" brushRef="#br0" timeOffset="453817.9073">16123 16080 1556 0,'1'3'284'0,"1"9"-98"15,-4 5-45-15,-1 12-15 16,2 7-16-16,0 0-31 16,2 1-16-16,6-10-21 15,-5-9-10-15,-1-13 2 0,0-7-1 16,-1-12 2-16,-1-6-5 16,0-9-10-16,0-4-3 15,-6-3-6-15,2-3-3 16,0-3-2-16,1-4-1 15,4-2-5-15,0 0-1 16,8 1-10-16,0 5-5 16,13 7-8-16,8 3-10 0,15 12-18 15,3 2-12-15,9 9-26 16,-3 3-3-16,-3 12-33 16,-4 3-26-16,-15 11-147 15</inkml:trace>
  <inkml:trace contextRef="#ctx0" brushRef="#br0" timeOffset="454158.5758">16279 16110 1398 0,'-2'-2'208'0,"-3"-18"-76"15,7 6-42-15,13-1-10 16,5-3-3-16,11 9-19 0,4 5-13 16,0 7-18-16,0 6-10 15,-10 6-8-15,-7 2 12 16,-18 4 19-16,-7 1 4 16,-18 2-2-16,-5-2-13 15,0 3-18-15,3-4-2 16,14-8-6-16,10-5-3 15,14-7-6-15,10-3-2 0,10-1 2 16,2 1 1-16,-1 2-17 16,-2 6-22-16,-7 3-71 15,-8 5-61-15</inkml:trace>
  <inkml:trace contextRef="#ctx0" brushRef="#br0" timeOffset="454396.7777">16055 16500 1417 0,'-3'0'244'16,"-10"0"-42"-16,18 2-78 15,13 3-16-15,14-5-34 16,10-1-23-16,19-4-20 15,7 2-6-15,13 3-12 16,-1 3-1-16,-8 7-5 0,-11 1-10 16,-21-1-34-16,-5-2-44 15</inkml:trace>
  <inkml:trace contextRef="#ctx0" brushRef="#br0" timeOffset="454793.4209">16162 16719 1296 0,'0'1'253'0,"3"-1"-117"16,8-5-20-16,7-4 9 15,2-3-8-15,7-5 1 16,4 8-6-16,4 9-37 15,-2 5-22-15,-7 11-24 16,-8 4 0-16,-21 1 0 16,-12 5 0-16,-17 5-1 15,-7 0-3-15,-4-1-11 16,3 1-1-16,1-16-12 16,8 1-8-16,5-16-28 15,9-1-3-15,11-8-31 16,3-8-8-16,17-3 18 15,-5-4 4-15,16 2 37 0,7 3 15 16,3 9 14-16,9 8 7 16,-3 12 6-16,-4 7 1 15,-8 10-8-15,-4 5 6 16,-6-3 40-16</inkml:trace>
  <inkml:trace contextRef="#ctx0" brushRef="#br0" timeOffset="455355.5826">17071 16308 1284 0,'3'-8'248'16,"4"-7"-123"-16,11-1-63 15,1 0-5-15,6 2 5 16,1 6 3-16,-3 11-5 16,1 8-5-16,-4 16-18 15,-4 5-5-15,-6 5-4 16,-1-5 0-16,1-9 1 16,-1-10 6-16,8-19 3 15,2-9-4-15,3-15-13 16,1-2-20-16,-6 3-56 15,-7 5-39-15</inkml:trace>
  <inkml:trace contextRef="#ctx0" brushRef="#br0" timeOffset="455566.0564">17089 16584 1596 0,'5'0'351'0,"12"2"-118"16,13-2-73-16,5-2-28 15,19-6-60-15,2 4-23 16,1-1-34-16,-5 1-33 16,-7 12-96-16,-12-8 152 0</inkml:trace>
  <inkml:trace contextRef="#ctx0" brushRef="#br0" timeOffset="457201.4423">17929 16169 1367 0,'-3'-3'240'16,"-2"-8"-66"-16,13 5-50 0,10-1-7 16,13 2-25-16,6-2-4 15,11-1-24-15,1-4-13 16,5 1-24-16,-4-3-7 16,-12-1-7-16,-6 0-1 15,-17 0-4-15,-6 2-1 16,-10 10-9-16,-8 4 0 15,-10 12-1-15,-1 6 2 0,-5 12 2 16,4 8 2-16,7 12-1 16,4 5 0-16,10 6-1 15,5 0-1-15,5-10 5 16,2-4-1-16,2-18-4 16,0-10-16-16,-4-13-71 15,-2-5-38-15</inkml:trace>
  <inkml:trace contextRef="#ctx0" brushRef="#br0" timeOffset="457368.9779">17994 16426 1600 0,'6'2'317'15,"4"1"-138"-15,24-3-95 16,10-7-3-16,19-2-41 0,5-3-16 15,1 3-66-15,-4 3-65 16</inkml:trace>
  <inkml:trace contextRef="#ctx0" brushRef="#br0" timeOffset="457658.2752">18558 16462 1724 0,'-5'1'433'0,"-4"5"-163"16,7 2-112-16,0-2-74 15,2-1-46-15,3-8 64 16</inkml:trace>
  <inkml:trace contextRef="#ctx0" brushRef="#br0" timeOffset="458315.6591">18930 16338 1410 0,'6'-5'222'0,"16"-6"-72"15,2-3 1-15,-4-2-31 16,2 0-17-16,-12-5-27 16,-4 2-13-16,-6-1-19 15,0 3-9-15,-4 0-15 16,-5-2-3-16,-9 2-4 16,-6-2-4-16,-1 9-9 15,1 5-5-15,-1 7-11 0,5 7 0 16,1 9-2-16,4 4 4 15,10 6 5-15,3 1 2 16,8-6 1-16,7-4 3 16,5-5-1-16,1-8 3 15,8-6 1-15,-10-2 1 16,3-6 1-16,-8-2 0 16,-2 0-2-16,1 1-1 0,-9 2-2 15,6 5-2 1,-4 5 3-16,2 7 0 0,4 11 2 15,-2 8 3-15,-6 12-2 16,-2 3 7-16,-8 4 15 16,-5-4 8-16,-12-10 9 15,5-5-2-15,-10-14-8 16,-2-10-3-16,6-11-27 16,-3-9-29-16,13-11-85 15</inkml:trace>
  <inkml:trace contextRef="#ctx0" brushRef="#br0" timeOffset="459034.0941">19514 16114 1471 0,'1'4'225'16,"1"7"-63"-16,3 15-95 16,-2 12-15-16,2 13 22 15,-3 7 8-15,1 5 11 16,0 2-7-16,-9-15-29 15,4-9-13-15,3-17-11 16,-4-16 4-16,6-13 2 16,-3-12-3-16,-6-28-10 15,6-7-13-15,0-17-13 16,-1-3-7-16,-1 8-3 0,-4 6-2 16,7 19-3-16,0 8 1 15,-1 17 2-15,7 11 2 16,-6 8 5-16,5 12 1 15,3 10 0-15,2 6 1 16,10 8 1-16,7 9 2 16,12 5 1-16,-6 0 2 0,10-2 0 15,-1-8 1-15,0-17 3 16,0-12 3-16,-9-17 7 16,-6-7 2-16,-7-16 6 15,-7-9 4-15,-9-14 17 16,1-6 7-16,-11-6 14 15,-1-1-1-15,-11 0-14 16,-6 3-11-16,8 16-25 16,-3 9-9-16,10 17-26 15,-1 8-34-15,1 11 302 16</inkml:trace>
  <inkml:trace contextRef="#ctx0" brushRef="#br0" timeOffset="471243.7031">1584 17881 1485 0,'2'5'235'0,"6"5"-85"16,2-5-1-16,10-12-34 15,6-11-18-15,4-19-42 16,5-9-11-16,-2-23-7 16,-3-3 5-16,-5-8-5 15,-6 5-3-15,-11 5-10 16,-2 3-7-16,-6 14-11 15,-3 4-2-15,2 22-3 16,-1 9-1-16,0 18-5 16,0 10-5-16,4 20-2 15,5 10 0-15,8 15 11 16,8 5-1-16,11 13 5 16,5-3 1-16,3 1-3 15,-4-5 4-15,-8-17 2 16,-7-6 1-16,-6-19-3 15,-6-8-20-15,-7-13-104 0,0-5 207 16</inkml:trace>
  <inkml:trace contextRef="#ctx0" brushRef="#br0" timeOffset="471408.4399">1756 17600 1588 0,'12'2'284'0,"20"3"-167"16,11-2-28-16,19-4-46 16,1 1-11-16,-4 0-50 15,-9 0-59-15</inkml:trace>
  <inkml:trace contextRef="#ctx0" brushRef="#br0" timeOffset="471563.0253">1634 17465 1605 0,'-13'-4'342'15,"-10"-1"-89"-15,6 5-178 16,5 1-30-16,12 6-29 16,8 1-26-16,13 2-126 15</inkml:trace>
  <inkml:trace contextRef="#ctx0" brushRef="#br0" timeOffset="471930.0442">2258 17760 1439 0,'13'6'236'15,"21"4"-50"-15,2-2-34 0,-2-4-41 16,0-4-27-16,-10-3-38 16,-3-5-7-16,-9-7-6 15,-6-6-4-15,-9-7-7 16,-8-3-6-16,-13-3-7 16,-2 2-1-16,-8 10-7 15,1 7-1-15,-1 17-6 16,5 12-3-16,7 16-2 15,2 5-1-15,9 7 3 16,3 2 5-16,8 1 15 16,5 2 6-16,6-3 5 15,2-5-1-15,6-9-9 16,-2-2 1-16,-2-13-32 16,1-1-50-16</inkml:trace>
  <inkml:trace contextRef="#ctx0" brushRef="#br0" timeOffset="472260.3171">2820 17626 1281 0,'-7'11'321'0,"-9"14"12"16,-3 8-87-16,-10 0-102 15,0 0-44-15,1-5-65 16,-3-7-11-16,10-15-9 16,-2-4-2-16,0-12-5 15,5-2-5-15,6-3-4 16,3-3 0-16,4 0-2 16,1-3 0-16,4 2-1 15,4 4 1-15,9 7 7 16,3 6 6-16,5 12 17 15,2 6 5-15,2 8 4 16,5 6-3-16,-4 7-5 16,-5-1-20-16</inkml:trace>
  <inkml:trace contextRef="#ctx0" brushRef="#br0" timeOffset="472979.9628">4302 17288 1485 0,'-18'0'275'0,"-13"2"-46"16,-10 0-89-16,-10 0 4 15,-2-2-52-15,-5-1-19 16,-3-5-31-16,4 0-15 15,5 2-22-15,11 3-5 16,18 2-9-16,12 1-5 16,18 5 1-16,8 3 3 15,22 7 5-15,6 1 5 16,13 9 1-16,-3-2 0 0,-7 6 1 16,-7 1 1-16,-18 2 2 15,-8 2 1-15,-18 2-1 16,-12 1 0-16,-15-1-5 15,-3 1 0-15,-9-2-2 16,-1-6-1-16,1-2 3 16,8-3-1-16,15-5-2 15,11-2-2-15,24-6 3 16,14-3 0-16,19-2 6 16,5-4 2-16,11 1-1 15,2 1 2-15,2 1 0 16,1 2-9-16,-4 0-74 15,-4 1 367-15</inkml:trace>
  <inkml:trace contextRef="#ctx0" brushRef="#br0" timeOffset="473235.2801">4384 17384 1515 0,'0'-8'285'0,"-3"-7"-70"16,8 14-85-16,3 9-3 0,0 23-46 15,5 13-16-15,-3 19-5 16,-1 10-9-16,-2 3-21 16,-7 5-4-16,-1-12-9 15,6-10 0-15,-7-18-1 16,4-14-14-16,-4-16-52 15,-4-11-48-15</inkml:trace>
  <inkml:trace contextRef="#ctx0" brushRef="#br0" timeOffset="473401.3496">4411 17331 1601 0,'8'-5'322'0,"8"-5"-142"15,7 3-71-15,11 1-59 16,4 3-22-16,9 3-22 16,4 1 5-16,1 5-49 0,-3 2-79 15</inkml:trace>
  <inkml:trace contextRef="#ctx0" brushRef="#br0" timeOffset="473607.9134">4499 17560 1580 0,'1'5'316'0,"12"1"-79"16,7 3-66-16,21-1-42 15,5-2-34-15,10-4-63 16,3 1-1-16,-2 2-23 15,-1-2-327-15</inkml:trace>
  <inkml:trace contextRef="#ctx0" brushRef="#br0" timeOffset="474281.8814">5055 17769 955 0,'1'-4'459'16,"0"-2"-254"-16,-1-5-79 16,-6 0-13-16,3-2-29 15,-5 1-17-15,-3-2-19 16,-2 2-1-16,-8 5-14 16,1 3-8-16,0 5-11 15,-3 7-10-15,11 7-10 16,-2 2-3-16,8 4-3 15,7-2 2-15,6-5 2 0,8-3 3 16,4-7 5-16,-1-4 1 16,0-1 2-16,-1-5 1 15,-6-3 0-15,5 0 1 16,-7 1-1-16,-2 1-1 16,-3 7-1-16,-4 7 4 15,1 14 19-15,-1 6 15 16,0 14 40-16,0 1 2 0,0-3-9 15,3-2-12-15,1-9-34 16,-1-4-6-16,2-12-1 16,-4-8-17-16,5-11-93 15,1-4 228-15</inkml:trace>
  <inkml:trace contextRef="#ctx0" brushRef="#br0" timeOffset="474745.7394">5174 17852 1507 0,'0'-2'276'16,"0"-2"-68"-16,6 1-37 16,-6 2-63-16,5 0-34 15,24-4-36-15,28-3-6 16,-30 11-13-16,-3 4-5 16,-9 1-4-16,-8 6-1 15,-9 1-2-15,-8-2 0 16,-7 1-6-16,-1-3-8 0,-2-5-19 15,4 1-8-15,7-7-8 16,4-2 2-16,10-3 14 16,6-1 4-16,10 4 10 15,3 3 4-15,5 8 2 16,-3 4 3-16,-6 4 5 16,-8 6 7-16,-16 4 18 15,-9-1 5-15,-12-3 1 16,-5-6-2-16,-2-13-16 15,3-6-21-15,7-17-62 16,7-1-53-16</inkml:trace>
  <inkml:trace contextRef="#ctx0" brushRef="#br0" timeOffset="475706.4507">4543 17117 1011 0,'-5'-2'432'0,"-7"-3"-186"15,6-1-58-15,10 6-49 16,9-2-3-16,21 0-53 16,10 5-25-16,28-2-21 15,4 0-14-15,2 0-14 16,-2 2-1-16,-19-1-27 0,-16-2-12 16,-21 0-43-16,-9-6-29 15,-13-1 1-15,-2-3 14 16,-9-2 36-16,-6 2 22 15,4-4 31-15,3 6 6 16,3-2 11-16,7 5 12 16,7 8 14-16,1 4 4 15,9 12 0-15,0-3 0 16,-4 7 25-16,-2 2 7 0,-4 0-3 16,-8 3-8-16,-3-1-32 15,-2-4-41-15</inkml:trace>
  <inkml:trace contextRef="#ctx0" brushRef="#br0" timeOffset="476185.7828">5735 17577 1405 0,'0'0'275'16,"1"4"69"-16,20 4-212 16,12 3-7-16,14-6-43 15,5-7-30-15,4 0-32 16,-8-3-12-16,-7 4-67 16,-3 3-56-16</inkml:trace>
  <inkml:trace contextRef="#ctx0" brushRef="#br0" timeOffset="476384.2503">5804 17751 1540 0,'13'0'318'0,"7"-4"-61"15,20 3-100-15,2-2-25 16,7 0-72-16,-1 2-8 0,-4 2 336 16</inkml:trace>
  <inkml:trace contextRef="#ctx0" brushRef="#br0" timeOffset="477565.6176">6636 17253 1414 0,'-1'-8'234'0,"-2"-6"-34"16,-1 5-8-16,1 10-23 0,-2 10-23 15,4 24-57-15,1 14-16 16,6 22-13-16,1 11-7 16,1 7-15-16,-3-1-8 15,0-8-11-15,0-9-1 16,-3-21-15-16,-2-15-18 0,0-16-61 16,1-12-55-1</inkml:trace>
  <inkml:trace contextRef="#ctx0" brushRef="#br0" timeOffset="477792.5003">6597 17262 1531 0,'10'-1'257'0,"22"-3"-93"16,11 2-48-16,22-3-34 16,6 2-22-16,-3 1-43 15,-3 2-1-15,-15 4-84 16,-9 1-73-16</inkml:trace>
  <inkml:trace contextRef="#ctx0" brushRef="#br0" timeOffset="478002.9394">6643 17597 1468 0,'0'4'261'0,"8"0"4"15,11 5-49-15,23-8-57 16,13 0-29-16,8-1-79 15,1-2-16-15,-8 4-40 16,-9 4 4-16</inkml:trace>
  <inkml:trace contextRef="#ctx0" brushRef="#br0" timeOffset="478555.6559">7155 17826 1298 0,'2'-6'271'0,"1"-4"-100"16,-1-3-47-16,0 1-7 0,-4-3-40 16,-3 0-8-16,-5-2-12 15,-4 0-6-15,-5 4-13 16,-3 6-8-16,0 9-15 15,3 8-8-15,3 7-11 16,3 3-3-16,9 0-3 16,2 2 3-16,8-3 2 15,6-2 4-15,6-10 1 16,2-5 3-16,2-9 2 16,0-7-1-16,-6-2 2 15,2-2-1-15,-6 1-2 16,-3 2 1-16,-3 6-4 15,-5 7 2-15,-1 11 20 16,-2 11 9-16,-3 16 13 16,2 5 2-16,-2 12-13 15,2-3-5-15,0-9-9 16,4 0 0-16,5-19-31 16,2-5-23-16</inkml:trace>
  <inkml:trace contextRef="#ctx0" brushRef="#br0" timeOffset="479005.2556">7289 17905 1520 0,'-5'-3'314'15,"-4"-2"-38"-15,9 2-115 16,8-2-28-16,10 2-72 16,9-2-25-16,5 2-15 15,1-1-9-15,-9 4-7 16,-4 2-2-16,-13 8 0 15,-7 0 1-15,-8 5-3 16,-9 0 2-16,2-1-2 16,0-3-1-16,7-6-6 15,3 0-6-15,3-7-3 0,7 0-1 16,4 3 4-16,4-1 3 16,2 9 4-16,0 3 1 15,-4 6 10-15,-4 4 7 16,-10-2 10-16,-7 2 3 15,-13-8 0-15,-1-6-8 16,-4-8-27-16,-6-9-296 16</inkml:trace>
  <inkml:trace contextRef="#ctx0" brushRef="#br0" timeOffset="480442.5586">7669 17881 1471 0,'0'1'246'16,"4"4"-14"-16,3 5-75 16,10 5-48-16,4 1-2 15,7 4-56-15,2 4-9 16,-4 1-15-16,-3 4-11 16,-7-3-74-16,-7-4-75 15</inkml:trace>
  <inkml:trace contextRef="#ctx0" brushRef="#br0" timeOffset="480611.1918">7874 17897 1625 0,'-9'8'370'0,"-14"9"-139"15,-7 10-48-15,-10 3-87 16,1 5-39-16,5-8-30 15,3-3-36-15,14-3 274 16</inkml:trace>
  <inkml:trace contextRef="#ctx0" brushRef="#br0" timeOffset="481209.4198">6734 17013 1584 0,'-2'0'301'0,"8"1"-162"16,9 0-33-16,20-1-26 15,13 0-33-15,12-1-21 16,3 4-7-16,6 8-10 16,-1 2-3-16,-4-3-20 0,-3-1-20 15,-13-9-26-15,-9-3-25 16,-12-2-32-16,-10-6 6 15,-12-3 23-15,-5 3 31 16,-7-4 62-16,1 10 27 16,-1-2 39-16,4 4 24 15,0 5 13-15,2 4-3 16,1-6-6-16,0 9-9 0,5 16-17 16,1 22-6-16,-9-31-27 15,-1-2 1-15,-2-4 91 16</inkml:trace>
  <inkml:trace contextRef="#ctx0" brushRef="#br0" timeOffset="481626.4693">8333 17451 1554 0,'3'-1'318'0,"0"0"-71"0,-1 13-111 16,2 14-34-16,-4 16-40 15,6 8-16-15,-2 9-16 16,2 2-6-16,4-6-5 15,-5-3-13-15,-2-16-61 16,0-13-50-16</inkml:trace>
  <inkml:trace contextRef="#ctx0" brushRef="#br0" timeOffset="481790.1004">8176 17640 1597 0,'5'2'327'0,"12"3"-80"16,12 0-83-16,18-3-59 16,10 1-16-16,6 1-61 0,0-1-3 15,-7 2-5-15,2-1-180 16</inkml:trace>
  <inkml:trace contextRef="#ctx0" brushRef="#br0" timeOffset="482155.5805">9049 17181 1619 0,'-3'4'332'0,"-5"13"-176"15,0 12-14-15,3 25-33 16,2 11-27-16,4 12-27 15,4 5-12-15,2-6-13 0,1-1-6 16,-2-21-18-16,0-13-13 16,-4-22-52-16,1-15-45 15,-5-9-153-15</inkml:trace>
  <inkml:trace contextRef="#ctx0" brushRef="#br0" timeOffset="482328.662">8941 17121 1723 0,'9'-4'379'0,"23"-2"-240"15,10-2-37-15,25 8-47 16,9 1-24-16,-1 2-19 16,-1 4-2-16,-15-1-54 15,-6 2-56-15</inkml:trace>
  <inkml:trace contextRef="#ctx0" brushRef="#br0" timeOffset="482539.0994">9098 17453 1639 0,'2'3'332'0,"13"-1"-169"0,8 0-49 16,24-1-22-16,5-1-30 15,8 3-65-15,1-2 398 16</inkml:trace>
  <inkml:trace contextRef="#ctx0" brushRef="#br0" timeOffset="483109.7216">9585 17693 1008 0,'3'-2'397'0,"1"-7"-242"15,-1-1-19-15,-3-7-20 16,-4 3-5-16,-2 2-38 0,-9-3-11 16,-7 5-17-16,-1 2-1 15,-8 6-11-15,6 7-10 16,6 7-22-16,2 4-6 16,12 9-5-16,5-2-1 15,11 1 4-15,5-2 2 16,7-10 5-16,4-4 2 0,4-12 3 15,-4-5-1-15,-2-7 2 16,-6-3 1-16,-8 2-2 16,-6 3 3-16,-5 4-3 15,-2 8-5-15,-5 9 19 16,1 8 8-16,-3 16 18 16,1 2 8-16,5 11-14 15,-1-1-7-15,4-2-16 16,1-2-3-16,4-16-59 15,1-7-34-15</inkml:trace>
  <inkml:trace contextRef="#ctx0" brushRef="#br0" timeOffset="483585.6544">9690 17836 1249 0,'-1'1'325'15,"1"1"-35"-15,7-2-127 16,-7 0-22-16,1 0-41 16,22 2-33-16,31 3-30 15,-29-2-12-15,-10 1-14 16,-4 3-3-16,-9 2-2 16,-3 1-1-16,-6-2-8 15,0-2-4-15,-1-3-8 16,3 0-4-16,0 1 2 15,8 1 2-15,4-2 3 16,5 4 5-16,6 4 2 16,-5 4 1-16,-6 8 11 15,-1 1 10-15,-16 3 18 16,-5-1 6-16,-8-10-3 16,-3-4-3-16,-6-17-27 15,5-12-18-15,9-4-55 0,6-4-36 16</inkml:trace>
  <inkml:trace contextRef="#ctx0" brushRef="#br0" timeOffset="484454.1997">10043 17909 1545 0,'-2'4'260'0,"1"7"-136"16,1 5-29-16,3 2-30 15,7 1-15-15,5-5-9 16,4-8-7-16,3-6-9 16,0-8-2-16,-3-7-2 15,-2-2 0-15,-6-5-4 16,-4-2-3-16,-7 3-5 0,-5 2 0 16,1 7-4-16,-2 6-5 15,2 14-5-15,4 3-1 16,3 8 1-16,0 9 4 15,5 12 2-15,-2 7 3 16,0 10 17-16,-4 4 12 16,-5 0 27-16,-9-1 3 0,-12-7-6 15,-5-10-9-15,-9-20-16 16,-1-13-6-16,1-25-25 16,3-12-22-16,12-19-82 15,8-6-41-15</inkml:trace>
  <inkml:trace contextRef="#ctx0" brushRef="#br0" timeOffset="485142.9944">9273 16951 844 0,'-6'-2'432'0,"-1"0"-224"15,7 2-84-15,8 1-3 16,11 2-13-16,4-3-28 16,8 0-11-16,20 0-27 15,7 3-14-15,17 3-12 16,1-4-4-16,-9 0-21 15,-10-2-4-15,-20-3-18 16,-14 0-25-16,-15 0 2 0,-6 2 1 16,-13-4 18-16,-4 2 23 15,-5-4 14-15,2 0 6 16,6-1 14-16,6 0 7 16,7 1 12-16,6 5 7 15,8 2-8-15,0 4-3 16,0 6 14-16,0 2 17 15,-11 14 25-15,-3-2 6 0,-17 6-23 16,-6 4-22-16,-1-8-60 16,2 0 388-16</inkml:trace>
  <inkml:trace contextRef="#ctx0" brushRef="#br0" timeOffset="485654.5997">10653 17577 1597 0,'3'-3'307'0,"11"4"-158"15,8-1-26-15,11 2-37 16,7 1-34-16,5-1-36 16,0 3-2-16,-4 0-47 15,-4-2-50-15</inkml:trace>
  <inkml:trace contextRef="#ctx0" brushRef="#br0" timeOffset="485897.9465">10713 17731 1287 0,'0'1'294'16,"1"2"-24"-16,10-3-51 15,7 1-53-15,7 0-14 0,5-3-60 16,7 0-17-16,4 2-38 16,-1 0-9-16,0 3 281 15</inkml:trace>
  <inkml:trace contextRef="#ctx0" brushRef="#br0" timeOffset="489910.2054">11322 17695 1490 0,'1'2'252'0,"6"0"-47"15,9 0-7-15,16-2-4 16,11-3-31-16,18-4-72 16,10 0-26-16,0 1-47 15,-7 4-47-15,-24 2 200 16</inkml:trace>
  <inkml:trace contextRef="#ctx0" brushRef="#br0" timeOffset="490487.6256">11983 17645 1038 0,'0'-10'396'16,"1"-3"-244"-16,2-7-35 15,-2-1 3-15,2-5 5 16,-3-9-7-16,0 4 0 16,-1 2 0-16,0 12-15 15,0 11-18-15,-7 5-34 16,4 10-17-16,1 14-25 16,3 8 0-16,7 18-2 15,1-3 3-15,1 5 0 16,0-2 0-16,-3-5 3 15,-6 0 1-15,-5-12 3 16,-4-3 1-16,-9-8 2 16,-4-7 0-16,-7-11 0 0,1-3-2 15,3-8-9-15,8-2-8 16,13 0-14-16,5-1-3 16,12 3 1-16,7 2 1 15,9 1 6-15,2 4 2 16,8 1 2-16,-1 5-2 15,-2-2-66-15,-1 1 4 0</inkml:trace>
  <inkml:trace contextRef="#ctx0" brushRef="#br0" timeOffset="490639.737">12288 17863 1549 0,'-2'1'375'15,"4"0"52"-15,-2 2-290 16,-2-3-32-16,2 0-94 16,0 0 22-16</inkml:trace>
  <inkml:trace contextRef="#ctx0" brushRef="#br0" timeOffset="491191.6431">12466 17695 800 0,'4'-9'502'0,"0"-9"-235"16,1-3-97-16,-2-3-24 15,-1-3-2-15,-2-3-31 16,-3 5-6-16,1-3-26 15,2 6-12-15,1 13-30 16,1 3-11-16,-2 17-12 16,2 4-7-16,-2 8 0 15,1 3 0-15,5 5-3 16,-1 3 1-16,2 2-5 16,-7 3 1-16,4 0 1 15,-4 1 1-15,-4-3 5 16,4-6 0-16,-10 2 5 0,-3-13 0 15,-1-12 3-15,-2-4-1 16,1-16-6-16,4 0-2 16,8-3-9-16,3 1-3 15,14 1-2-15,8 2-1 16,9 5-3-16,5 2 3 16,7 10-9-16,-8 5-30 15</inkml:trace>
  <inkml:trace contextRef="#ctx0" brushRef="#br0" timeOffset="491538.3786">12940 17686 1693 0,'-2'1'368'0,"0"3"-187"15,4 0-126-15,-2-4-27 16</inkml:trace>
  <inkml:trace contextRef="#ctx0" brushRef="#br0" timeOffset="491911.4941">13304 17534 1184 0,'3'-2'368'15,"-1"-1"-102"-15,2 6-62 16,-4-3-19-16,0 0-53 16,0 3-19-16,-3 18-29 15,-8 34-14-15,0-24-18 0,6 0-8 16,7 5-13-16,0-4 0 15,9-4-17-15,4-4-2 16,3-12 1-16,6-4 1 16,-1-10-19-16,-2-6-24 15,-4-4-84-15,-4-1 13 16</inkml:trace>
  <inkml:trace contextRef="#ctx0" brushRef="#br0" timeOffset="492123.0041">13283 17408 1685 0,'2'0'363'0,"5"0"-228"15,4 1-41-15,1 3-53 16,3-3 383-16</inkml:trace>
  <inkml:trace contextRef="#ctx0" brushRef="#br0" timeOffset="492570.1224">13172 17207 1277 0,'-1'0'277'0,"1"-3"-68"16,5 3-32-16,-5 0-49 15,15 0-1-15,56 1-42 16,-20-1-21-16,8 2-27 16,5 0-12-16,-9 0-14 15,-9 4-3-15,-12-3-7 16,-9 1-7-16,-16-5-19 16,-2-3-7-16,-13-3 3 15,-4-3 7-15,-1 1 17 16,-3-2 5-16,5 2-2 15,4 1-1-15,6 3-2 16,8 4-3-16,5 4-2 16,1 1 5-16,-1 8 18 15,-6 0 18-15,-8 7 41 16,-3 3 8-16,-15 2-5 0,-4-2-8 16,-1-3-32-16,3-6-34 15</inkml:trace>
  <inkml:trace contextRef="#ctx0" brushRef="#br0" timeOffset="493141.0737">14136 17419 1466 0,'0'0'274'16,"0"3"-44"-16,0 16-69 15,-1 9-4-15,1 20-49 16,-4 8-17-16,3 5-22 15,1-1-13-15,0-4-22 16,3-9-19-16,5-16-57 16,-2-11-46-16</inkml:trace>
  <inkml:trace contextRef="#ctx0" brushRef="#br0" timeOffset="493319.6837">13918 17593 1528 0,'-1'-1'305'0,"1"-4"-15"16,15 6-138-16,11 1-12 15,20 0-43-15,10-1-26 16,6 1-30-16,-5 0-5 16,-7 3-58-16,-5 0 371 15</inkml:trace>
  <inkml:trace contextRef="#ctx0" brushRef="#br0" timeOffset="493782.9789">14690 17375 1360 0,'0'0'223'0,"1"2"-60"15,10 2-2-15,12 3-20 16,11-2-15-16,15-5-61 15,3 0-24-15,4-9-19 16,-2-1-4-16,-10-5-3 0,-10 0 1 16,-17 0-1-16,-10 3-2 15,-11 4-6-15,-4 4-6 16,-14 12 11-16,-1 4 10 16,0 18 11-16,-2 7 6 15,10 14-5-15,2 0-11 16,7 4-6-16,6-1-2 15,4-7-6-15,5 0 1 0,4-14 1 16,-1-4 3-16,-1-14-7 16,-3-5-27-16,-7-9-98 15,-2-2-88-15</inkml:trace>
  <inkml:trace contextRef="#ctx0" brushRef="#br0" timeOffset="493938.5629">14706 17593 1580 0,'6'-1'301'0,"16"1"-89"15,13 0-78-15,14 3-50 16,11-3-11-16,7 4-36 16,0 0-28-16,-10-2-460 15</inkml:trace>
  <inkml:trace contextRef="#ctx0" brushRef="#br0" timeOffset="494160.9664">15269 17762 1575 0,'1'4'336'0,"0"1"-49"0,3 1-200 16,1 0-14-16,-1-4-60 15,1-2 394-15</inkml:trace>
  <inkml:trace contextRef="#ctx0" brushRef="#br0" timeOffset="494805.7038">15745 17559 993 0,'7'-2'410'0,"10"0"-224"15,1-1-44-15,0-5-24 16,-2-1-4-16,-4-8-44 16,-5-4-10-16,-9-1-10 15,-7-2-7-15,-9 1-9 16,-8 3-2-16,-5 8 2 16,0 5-2-16,0 11-11 15,6 8-7-15,6 11-16 16,3 2-4-16,13 2-2 15,-2 2 1-15,10-9 2 16,2 2 2-16,3-8 3 16,6-7 0-16,5-6 1 15,2-2-1-15,-1-6 0 16,2 0-1-16,-6 4 0 16,4 3-4-16,0 11-4 15,-3 9 2-15,1 9 3 0,-5 3 5 16,-4 3 9-16,-7 1 2 15,-12-7 11-15,-7-3 17 16,-13-10 17-16,-9-7 2 16,-3-9-5-16,1-5-15 15,9-11-22-15,8-1-4 16,11 1-45-16,5 3-32 16,11 5-40-16</inkml:trace>
  <inkml:trace contextRef="#ctx0" brushRef="#br0" timeOffset="495071.9906">16131 17565 1561 0,'1'4'358'0,"-1"-3"16"16,3 7-145-16,-3 2-108 0,-4-3-28 16,4 2-99-16,-2-4 331 15</inkml:trace>
  <inkml:trace contextRef="#ctx0" brushRef="#br0" timeOffset="495451.4874">16598 17466 1536 0,'-3'-2'324'0,"0"-4"-27"16,0 7-172-16,2-1-42 16,1 0-66-16,-1 0-53 15,1 0-55-15</inkml:trace>
  <inkml:trace contextRef="#ctx0" brushRef="#br0" timeOffset="495698.942">16589 17644 1072 0,'0'11'377'0,"2"10"-217"0,-1 8-72 16,4 1-2-16,-2 11-5 15,3 3-1-15,-5 3 21 16,-4-1 13-16,-11-11 2 16,-2 3-10-16,-7-17-31 15,-2-3-14-15,-5-9-25 16,-5-14-7-16,5-8-22 16,6-7-22-16,17-12-77 15,7-3-51-15</inkml:trace>
  <inkml:trace contextRef="#ctx0" brushRef="#br0" timeOffset="496327.5886">16384 17265 1228 0,'-3'0'278'0,"5"-1"-118"16,5 1-53-16,-7-1-30 15,25 0 11-15,51-5-29 16,-22 2-11-16,8-1-19 16,2 4-10-16,-9 1-11 15,-4 1-2-15,-18 1-2 16,-7 3 0-16,-16-2-5 15,-3 2-8-15,-9-3-8 16,-4-2-4-16,-4-1 0 0,-2-1 3 16,-2-4 8-16,-1-1 1 15,1-2 0-15,-1-3 3 16,4 1 1-16,0 0 2 16,3 3 3-16,1 1 3 15,2 2 5-15,1 1 3 16,5 4 13-16,4 0 2 15,-5 0-3-15,0 0-1 0,21 11-12 16,31 24 0-16,-28-14 5 16,-5-1 16-16,-10 0 32 15,-6 1 12-15,-15-2 18 16,-6 1-13-16,-6-1-31 16,-2-3-6-16,8-5-57 15,2-5 118-15</inkml:trace>
  <inkml:trace contextRef="#ctx0" brushRef="#br0" timeOffset="497127.0391">17501 17482 1136 0,'0'-2'359'15,"0"1"-136"-15,2 5-114 16,-3-4-5-16,0 14-3 16,12 51-9-16,-5-20 9 15,1 0-5-15,-1 1-27 16,-11-5-14-16,5-7-21 16,3-8-5-16,-1-17 3 15,-2-7 4-15,1-16-1 16,0-8-2-16,-3-13-14 15,-2-3-5-15,-7-7-7 0,3-3-3 16,4-4-2-16,1 1-2 16,3 8-2-16,2 7-3 15,0 19-6-15,2 9-4 16,4 13-1-16,0 11 0 16,4 7 6-16,3 8 4 15,9 10 5-15,6-2 2 0,10 2 1 16,7 0 1-1,0-3 1-15,0-2-1 0,-5-5 3 16,-4-5-2-16,-4-18 3 16,-5-4 3-16,-10-15 5 15,1-8 1-15,-6-10 0 16,-8-6 1-16,2-10 2 16,-5-2 7-16,-5-8 13 15,1 1 4-15,-5 6-1 16,-2 3-8-16,1 18-15 15,0 2-8-15,-5 12-4 16,3 8-26-16,7 8 228 16</inkml:trace>
  <inkml:trace contextRef="#ctx0" brushRef="#br0" timeOffset="527717.0471">19009 17362 1451 0,'-4'-4'242'0,"4"-6"-41"0,0 15-73 16,3 9-17-16,0 17-22 16,4 12-14-16,-2 13-41 15,3 6-14-15,4 6-13 16,-5-1-2-16,5 0 2 16,-6 0 1-16,-4-14-6 15,-2-7-33-15,0-23-134 16,1-7-194-16</inkml:trace>
  <inkml:trace contextRef="#ctx0" brushRef="#br0" timeOffset="527958.387">18793 17710 1614 0,'4'-1'311'16,"14"-6"-180"-16,14-1-34 16,21 1-18-16,6-5-18 15,9-7-15-15,0 2-14 16,-2-6-16-16,-1 2-2 16,-14 1-22-16,-9 2-26 15,-22 4-116-15,-12 3-131 16</inkml:trace>
  <inkml:trace contextRef="#ctx0" brushRef="#br0" timeOffset="528186.7746">19247 17484 1311 0,'-6'2'256'0,"-12"3"-68"15,0 6-20-15,-13 12-22 16,-6 4 3-16,-6 13-33 16,-2 1-21-16,-7 1-43 15,3-1-20-15,7-7-34 16,4-7-25-16,21-8-53 16,7-11-41-16,6-12-314 15</inkml:trace>
  <inkml:trace contextRef="#ctx0" brushRef="#br0" timeOffset="528367.8685">18897 17544 1614 0,'0'0'349'16,"0"0"-170"-16,13 10-61 0,14 16-72 15,8 4-26-15,9 12 8 16,5 0-1-16,9 1 5 15,-3 0-48-15</inkml:trace>
  <inkml:trace contextRef="#ctx0" brushRef="#br0" timeOffset="529638.9762">12099 2323 1480 0,'1'3'239'0,"1"10"-66"16,3 10-23-16,-5 18-27 15,0 8-8-15,0 21-38 16,-2 7-22-16,2 3-28 15,0-1-9-15,5-18-9 16,2-15 0-16,5-18-48 16,0-9-49-16,-1-13-317 15</inkml:trace>
  <inkml:trace contextRef="#ctx0" brushRef="#br0" timeOffset="529859.4321">11946 2754 1601 0,'12'-6'312'0,"25"-5"-174"16,10-1-21-16,15 0-44 15,5 0-27-15,-5-2-19 16,-5-2-9-16,-8-1-85 15,-5 2-67-15</inkml:trace>
  <inkml:trace contextRef="#ctx0" brushRef="#br0" timeOffset="530100.2996">12349 2481 1272 0,'-5'6'306'0,"-6"2"-54"15,-2 15-87-15,-11 3-17 16,-4 18-38-16,0 8-27 16,-13-1-43-16,0 1-16 15,-2-11-15-15,2-6-17 16,17-13-68-16,5-10-59 15</inkml:trace>
  <inkml:trace contextRef="#ctx0" brushRef="#br0" timeOffset="530295.3957">11938 2527 1732 0,'5'0'378'0,"16"6"-240"15,9 9-35-15,25 16-41 16,11 10-15-16,-2 7-20 16,-2 5-7-16,-15-5-2 15,-12-6-10-15,1-9-57 16,-2-11-124-16</inkml:trace>
  <inkml:trace contextRef="#ctx0" brushRef="#br0" timeOffset="532500.4571">12828 2384 1368 0,'-1'0'247'15,"0"1"-55"-15,0 17-52 16,-1 0-29-16,2 24-19 16,-2 9-8-16,1 19-27 15,1 7-7-15,-2-1-16 16,-3-5-5-16,4-14-6 15,-1-9-5-15,0-17-19 16,2-11-34-16,1-15-85 16</inkml:trace>
  <inkml:trace contextRef="#ctx0" brushRef="#br0" timeOffset="532839.848">13185 2362 1409 0,'0'4'249'0,"-4"4"-16"16,4 7-46-16,-3 4-55 16,-2 6-21-16,6 9-50 15,-2 3-18-15,11 17-25 16,-2 4-3-16,2 1-5 16,0-1-6-16,-4-14-21 15,2-10-26-15,-8-18-69 16,5-10-53-16</inkml:trace>
  <inkml:trace contextRef="#ctx0" brushRef="#br0" timeOffset="533094.2557">13174 2415 1512 0,'13'-1'276'16,"4"-2"-58"-16,19 4-119 16,3 0-21-16,8 0-43 15,1 0-19-15,-1-1-37 16,-2-3-51-16</inkml:trace>
  <inkml:trace contextRef="#ctx0" brushRef="#br0" timeOffset="533351.9423">13226 2599 1356 0,'4'4'276'0,"2"7"18"16,12-1-132-16,5-1-24 15,15-1-61-15,2-4-27 16,4-4-48-16,2-1-36 0</inkml:trace>
  <inkml:trace contextRef="#ctx0" brushRef="#br0" timeOffset="533960.6775">13660 2866 1025 0,'0'-3'381'0,"1"-4"-247"16,-2-1-52-16,1 0 2 15,-7-3-12-15,-8 3-2 16,-5 0-4-16,-2 0-13 0,-6 4-20 15,5 4-9-15,4 11-21 16,1 3-6-16,13 5-5 16,1 2 0-16,11 0 0 15,5-4 3-15,8-2 0 16,4-2 2-16,0-9 3 16,2 3 0-16,-3-10 1 15,-2-4 0-15,-2-3-1 16,-8-5-1-16,-2 2 0 15,-5-2 1-15,-7 4 5 16,3 6 5-16,-7 4 9 16,5 5 6-16,-2 9 14 15,-1 4 4-15,2 9 4 16,-4 2 2-16,7 12-7 16,-6-1-6-16,4 6-9 15,3 0-12-15,0-7-21 0,7-4-42 16</inkml:trace>
  <inkml:trace contextRef="#ctx0" brushRef="#br0" timeOffset="534684.0789">13773 2996 1108 0,'0'-3'370'0,"0"-4"-196"0,4 0-43 15,3-2-5-15,3 1-28 16,4 3-18-16,2 2-27 15,2 3-11-15,-3 2-20 16,0 3-8-16,-8 8-5 16,-6 1-2-16,-6 4 1 15,-5 2-1-15,-4-5-1 16,0 1-2-16,1-4-7 16,6-4-4-16,2 0-9 15,2-7-1-15,7 3 4 16,3-2 2-16,9 4 6 15,5 2-1-15,1 2 2 16,-2 4 1-16,-7 1 6 16,-5 6 9-16,-14 3 10 15,-5-3 2-15,-11-4 0 16,-5-7-8-16,2-11-29 0,2-5-28 16,6-7-97-16</inkml:trace>
  <inkml:trace contextRef="#ctx0" brushRef="#br0" timeOffset="537665.5726">14213 2429 901 0,'0'0'466'0,"-6"-2"-267"15,5 3-56-15,0-1-50 0,0 0-9 16,0 0-30-16,-1 9-12 16,1 20-8-16,2 33-2 15,3-12 2-15,-1 12 3 16,-4 12 1-16,1 4 4 15,1-2-8-15,2-5-1 16,-3-19 1-16,-2-10-7 16,0-21-3-16,0-7-3 15,1-13-19-15,4-2-32 0,-1-11-169 16</inkml:trace>
  <inkml:trace contextRef="#ctx0" brushRef="#br0" timeOffset="539058.8989">14491 2709 1215 0,'6'0'301'16,"-6"0"-137"-16,20 0-26 16,46-4-36-16,-23-1-30 15,-1 2-41-15,-6 0-11 16,-4 3-18-16,-3 1-21 16,-12 2-120-16</inkml:trace>
  <inkml:trace contextRef="#ctx0" brushRef="#br0" timeOffset="539308.8462">14541 2851 1366 0,'6'0'242'16,"7"0"-56"-16,12 0-46 16,9 0-14-16,4 1-40 15,4 3-22-15,-1 0-36 16,-7 2-10-16,-1-5-70 16,-10-1-137-16</inkml:trace>
  <inkml:trace contextRef="#ctx0" brushRef="#br0" timeOffset="541313.5288">15110 2519 1494 0,'11'6'225'0,"7"2"-118"0,4-1-16 16,11 2-39 0,-3-2-15-16,9 0-21 0,2-4-3 15,-9-5-2-15,-2 0 2 16,-11-3 0-16,-4 0 0 16,-10 2 1-16,-5-2-2 15,-7 5-3-15,-2 5 0 16,-4 9 5-16,3 3 7 15,-1 8 19-15,1 3 3 16,1 9 3-16,2 5-2 0,6 7-17 16,1 4-4-16,8-3-12 15,2-3-5-15,-2-16-5 16,4-9-18-16,-4-13-61 16,-4-4-56-16</inkml:trace>
  <inkml:trace contextRef="#ctx0" brushRef="#br0" timeOffset="541495.0372">15207 2784 1478 0,'11'-2'261'15,"15"-2"-48"-15,9 3-99 16,10 4-18-16,1 0-41 15,-4 0-17-15,-5-1-31 16,-7-2-9-16</inkml:trace>
  <inkml:trace contextRef="#ctx0" brushRef="#br0" timeOffset="541829.9563">15695 2869 1530 0,'-1'0'328'16,"-3"2"-34"-16,5 0-135 16,-1-2-52-16,0 0-68 15,0 0-14-15,0 0-68 16</inkml:trace>
  <inkml:trace contextRef="#ctx0" brushRef="#br0" timeOffset="542435.4716">16082 2657 719 0,'0'-4'454'0,"0"-12"-176"16,1-1-159-16,-3-1-29 15,0 1 1-15,-3 1-5 16,-8 2 6-16,-14 3-18 16,-5 2-14-16,-7 13-25 15,1 3-10-15,9 12-15 0,5 1-9 16,12 0-9-1,5 4-3-15,12-4 3 0,5 0 0 16,11-5 3-16,6-7 3 16,3-7 2-16,-2-2 0 15,-3-9 2-15,-5-3 1 16,-5-1 1-16,2 0-1 16,-6 6 0-16,-3 1 0 0,5 10-3 15,-4 1 4-15,-2 9 5 16,3 6 6-16,-6 6 18 15,-2 2 10-15,-4 6 17 16,-4 0 3-16,-16 0 0 16,-4-1-7-16,-10-6-18 15,-6-6-8-15,4-15-27 16,5-7-27-16,17-16-78 16,9-9 216-16</inkml:trace>
  <inkml:trace contextRef="#ctx0" brushRef="#br0" timeOffset="542974.8613">16200 2603 1380 0,'10'4'200'0,"8"-2"-128"16,10 5-13-16,3-6-36 15,2-1-5-15,1-3-1 16,-4-6 2-16,-6-2 2 16,-4 1-1-16,-11-1-4 15,-5 1-1-15,-4 5 5 16,-8-3 10-16,-8 7 19 15,0 4 6-15,-2 14 3 16,1 3-7-16,7 9-18 16,1 3-9-16,5 4 1 15,3 6-1-15,4-1 0 16,2 2 2-16,2-5-11 0,1-5-2 16,-2-7-1-16,-4-4-4 15,-2-12-26-15,-1-2-31 16,-6-6-111-16,-1-5-85 15</inkml:trace>
  <inkml:trace contextRef="#ctx0" brushRef="#br0" timeOffset="543141.4164">16165 2765 1224 0,'2'-3'319'15,"1"0"-122"-15,15 2-36 16,5 0-16-16,18 1-43 15,7 0-13-15,10 0-38 16,1 0-18-16,-6-3-38 16,-1-1-34-16</inkml:trace>
  <inkml:trace contextRef="#ctx0" brushRef="#br0" timeOffset="543857.9888">16815 2579 1440 0,'-4'-5'224'0,"-1"2"-67"15,0 3-32-15,3 9-59 16,-1 11-19-16,6 10-20 16,0 7 3-16,4 10 11 15,0 0 1-15,-1-1-4 16,1-4-9-16,-4-11-9 16,3-10-4-16,-3-12 8 15,0-8 2-15,-1-10 0 16,-2-7 0-16,0-14-13 15,0-7-2-15,-1-8-2 16,-1-2 0-16,-4-1-2 16,1 2-2-16,4 12-2 15,1 8-3-15,5 16-4 0,0 9-1 16,8 6-3-16,4 8 0 16,10 6 0-16,5 5 3 15,5 7 1-15,1-2 2 16,-2 3 0-16,-7-2-1 15,-3-6 0-15,-2 0 0 16,-4-10 3-16,0-5 4 16,-7-9 5-16,-1-8 3 15,-6-9 1-15,2-8 2 0,-6-12 10 16,0-5-1-16,-2-8 16 16,-3 1 2-16,-4 12-14 15,0-2-1-15,-2 14-24 16,-1 3-9-16,4 7-56 15,-2 8 42-15</inkml:trace>
  <inkml:trace contextRef="#ctx0" brushRef="#br0" timeOffset="558671.3014">13195 3868 1352 0,'0'-5'228'0,"-7"-9"-84"15,1 4 1-15,-15 3-25 16,-3 1-13-16,-11 6-26 16,-4 8-17-16,3 6-32 15,2 4-17-15,6 9-18 16,5 3-7-16,13 2-7 16,8 3-3-16,12-3 2 15,11-4 2-15,9-6 8 16,6-6 2-16,4-10 6 15,3-5 0-15,-8-8 7 16,-6-3 1-16,-10-9 5 0,-11-2 1 16,-8 2-4-16,-3-1 2 15,-12 8-6-15,3 2 0 16,-4 12-3-16,-1 9-3 16,8 12-3-16,0 8-3 15,9 12-1-15,5 3-2 16,3 9 5-16,1 3 2 15,2 0 14-15,-1-1 7 16,-2-8 11-16,0-3 2 0,-4-13-5 16,-1-6-5-16,1-10-8 15,-4-10-13-15,4-5-65 16,-4-3-45-16</inkml:trace>
  <inkml:trace contextRef="#ctx0" brushRef="#br0" timeOffset="559199.1758">13476 3929 1133 0,'-1'-1'361'0,"5"0"-163"16,6 4-37-16,13-3-62 16,9 4-16-16,11-4-28 15,0-3-10-15,0 3-15 16,-5 0-10-16,-9-1-26 16,-2 1-29-16,-10 0-87 15,-2 0-91-15</inkml:trace>
  <inkml:trace contextRef="#ctx0" brushRef="#br0" timeOffset="559497.9534">13551 4075 1465 0,'11'3'223'0,"8"-1"-93"15,8 1-4-15,11 0-49 16,0 1-18-16,4 0-29 15,1-3-10-15,-4 0-42 16,-2 1 466-16</inkml:trace>
  <inkml:trace contextRef="#ctx0" brushRef="#br0" timeOffset="566233.9733">14441 3913 884 0,'6'-4'413'0,"8"-5"-227"16,-2-4-73-16,0-2-18 16,-3-3-8-16,-4 0-19 15,-2-1 2-15,-7 2-5 16,-6 1 0-16,-8 3-5 0,-6 0 0 16,-10 8-21-16,2 5-8 15,0 3-22-15,3 11-8 16,8 7-8-16,5 2-4 15,13 4-1-15,3 0-2 16,12-5 1-16,8-1 2 16,2-9 3-16,4-5 3 15,2-7 2-15,-2-3 3 0,-2-4 0 16,-6-4 1-16,-8 0 0 16,-3-3 1-16,-1 1 0 15,-4 3 0-15,0 5-2 16,-2 2-1-16,-3 6-6 15,3-3-2-15,0 1-4 16,0 25 1-16,8 38 2 16,-1-27 4-16,0-1 4 15,0-1 2-15,-7-8 18 16,-2 0 13-16,-13-6 20 16,-7-5 8-16,-14-6-7 15,-4-6-14-15,2-6-19 16,4 0-8-16,17-1-33 15,8-1-31-15,13 4-105 16</inkml:trace>
  <inkml:trace contextRef="#ctx0" brushRef="#br0" timeOffset="566713.002">14631 3894 1475 0,'0'-2'288'16,"4"2"-14"-16,9 8-103 15,0 6-39-15,14 10-62 16,6 0-24-16,5 10-30 15,3-2-10-15,-11 3-6 16,-10 4-3-16,-21 0-3 16,-10-1-4-16,-16-4-8 15,-4-8-8-15,1-13-19 16,-2-9 1-16,13-8-34 16,7-8-8-16,11-9 7 15,7-5 9-15,9-6 35 16,5-4 16-16,7-2 19 15,3 2 12-15,-2-4 29 16,4 3 14-16,-12 2 22 0,-4 1 7 16,-9 5-5-16,-6 1-4 15,-7 8-8-15,-9 0-8 16,-7 8-22-16,-3 5-11 16,0 3-18-16,1 3-7 15,9 2-40-15,2 2-46 16,14 7 124-16</inkml:trace>
  <inkml:trace contextRef="#ctx0" brushRef="#br0" timeOffset="567261.7352">15209 3691 1094 0,'-6'-2'361'16,"-5"-1"-224"-16,-3 3-26 0,0 1-52 15,0 3-18-15,4 9-17 16,1 0-3-16,15 4 4 16,-1 4 1-16,11-3 2 15,6 3 2-15,0-8 8 16,8-7 4-16,-2-10 17 16,-3-7 19-16,-4-6 22 15,-7 0 11-15,-14-5 7 16,-6 0 1-16,-15 0-26 15,-4 4-19-15,-10 5-43 16,4 3-15-16,5 5-81 16,5 5-12-16</inkml:trace>
</inkml:ink>
</file>

<file path=ppt/ink/ink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2-01T08:16:46.137"/>
    </inkml:context>
    <inkml:brush xml:id="br0">
      <inkml:brushProperty name="width" value="0.05292" units="cm"/>
      <inkml:brushProperty name="height" value="0.05292" units="cm"/>
    </inkml:brush>
  </inkml:definitions>
  <inkml:trace contextRef="#ctx0" brushRef="#br0">15936 10741 834 0,'-6'-3'493'0,"-9"-2"-239"15,-6 6-78-15,-15 11 0 16,-3 10 1-16,-5 17-22 16,1 13-25-16,13 18-51 15,6 10-21-15,17 14-25 16,7 0-7-16,13 8-11 15,0-6-4-15,6-14-3 0,4-4-10 16,0-19-90-16,11-5-59 16,-1-17-344-16</inkml:trace>
  <inkml:trace contextRef="#ctx0" brushRef="#br0" timeOffset="478.067">16109 11221 1449 0,'0'6'242'16,"0"4"-63"-16,7 14-49 16,-2 9 2-16,-3 6-34 15,-2 5-18-15,0-4-31 16,3-4-13-16,2-11-21 0,3-8-2 15,-1-18-3-15,6-8 0 16,1-19-1-16,4-11-1 16,11-9-4-16,1-2-2 15,6 11-2-15,-2 9 0 16,-7 22-2-16,-4 8 2 16,-9 12 7-16,-4 10 5 15,-4 12 6-15,-3 0 0 0,3 6-6 16,3-7-2-16,3-9-17 15,7-3-45-15,9-11-168 16</inkml:trace>
  <inkml:trace contextRef="#ctx0" brushRef="#br0" timeOffset="853.8945">16876 11327 1102 0,'1'-5'367'16,"1"-7"-228"-16,-2 2-18 16,0 1 1-16,-5-1-10 15,-5 1-4-15,-3-2 7 0,-6-1-4 16,-4 5-32-16,-3 2-17 15,-3 7-30-15,1 8-11 16,-1 2-18-16,7 7-3 16,10 6 0-16,4 2 0 15,12 6 0-15,3-3 1 16,13-6 0-16,3-1 1 16,9-15 2-16,3-4 2 15,-3-12 3-15,-3-12 2 0,-8-4 4 16,-8-3-1-16,-11-1-2 15,-6 2-41-15,-7 5-165 16</inkml:trace>
  <inkml:trace contextRef="#ctx0" brushRef="#br0" timeOffset="1437.8343">17247 11347 1031 0,'1'-4'389'0,"1"-9"-228"0,1 3-27 16,-3 0-6-16,-1-3 4 15,-4 3-19-15,-5-2 7 16,-3-1-17-16,-6 2-13 16,-3 0-29-16,1 6-16 15,-1 6-25-15,4 7-10 16,0 10-6-16,0 4-4 16,10 8 0-16,-1 4-3 0,7 4 2 15,4-1 0-15,4-7 1 16,7-4 0-16,4-12 0 15,2-8 2-15,2-11 1 16,1-10 1-16,-4-15 2 16,3-4-2-16,-2-15-4 15,0-5-5-15,-1-4-15 16,0-5-9-16,-7 2-2 16,1 2 3-16,-5 11 14 15,-4 7 10-15,-3 14 5 16,0 10 3-16,-5 9 5 15,0 7 1-15,-2 8-1 16,0 3-1-16,2 14-6 16,1-3 1-16,1 16 2 15,3 6 1-15,0 10 5 16,0 7 0-16,7-1-1 16,-1-4-2-16,8-11-31 0,3-6-59 15,4-20-223-15</inkml:trace>
  <inkml:trace contextRef="#ctx0" brushRef="#br0" timeOffset="1866.9302">17587 11266 1233 0,'1'4'278'0,"4"6"-139"15,3 0-37-15,9-1-41 16,1-3-5-16,8-5-21 16,0-2-1-16,0-6-1 15,3-2-4-15,-7-5-7 16,2 0-4-16,-7-4-5 15,-5-2 0-15,-6 3-1 16,-10 2 1-16,-10 7 12 16,-4 6 13-16,-11 4 10 15,-1 6 1-15,-1 6-12 16,1 1-10-16,5 3-10 0,5 3 4 16,6 3 7-16,6 3 2 15,8 4 0-15,6 0-5 16,10-1-11-16,1-2-4 15,8-5-4-15,1-4-1 16,3-6-31-16,3-5-50 16</inkml:trace>
  <inkml:trace contextRef="#ctx0" brushRef="#br0" timeOffset="2391.2698">18284 11222 1055 0,'-6'-2'385'16,"-6"-4"-226"-16,-5 0-3 15,-7 4-19-15,-1 0-10 16,-4 2-46-16,3 3-14 15,6 5-40-15,3 2-13 16,5 3-14-16,5 0-5 16,3 1-4-16,4 0 1 0,13 4 2 15,-1-1 0-15,8 6 7 16,-1-1 5-16,-5 4 15 16,-2 0 13-16,-11 3 23 15,-1-1 8-15,-12-5 1 16,-6-3-7-16,-8-8-19 15,-9-6-8-15,2-10-14 16,0 0-9-16,6-6-50 16,7 2-39-16,9 1-131 15,-1-2-170-15</inkml:trace>
  <inkml:trace contextRef="#ctx0" brushRef="#br0" timeOffset="2855.878">18521 10876 1235 0,'11'6'267'0,"9"15"-139"16,2 6-29-16,1 10-7 15,-3 8 19-15,-5 9-14 16,-2 10-3-16,-12 16-4 16,-5 4-12-16,-8 8-11 15,-5-6-3-15,0-7-2 16,1-7-7-16,4-18-12 0,7-7-7 15,-3-20-32-15,0-8-36 16</inkml:trace>
  <inkml:trace contextRef="#ctx0" brushRef="#br0" timeOffset="120338.6023">17084 17220 1462 0,'-6'3'227'16,"-17"8"-46"-16,-5 7-27 15,-7 16-13-15,-4 10-4 16,7 16-49-16,4 10-18 16,14 7-27-16,10 3-15 15,12-3-17-15,9-5-3 0,12-10-60 16,6-12-64-16,14-20-354 15</inkml:trace>
  <inkml:trace contextRef="#ctx0" brushRef="#br0" timeOffset="120814.4925">17569 17540 1497 0,'-6'15'253'16,"-13"19"-85"-16,-7 7-25 15,-15-3-52-15,-8 3-28 16,-7-6-36-16,2-9-7 16,9-15-8-16,4-10-2 0,15-13-8 15,5-5-5-15,8-8-8 16,10 2-2-16,6 1-5 15,7 4 1-15,10 9 6 16,2 7 6-16,7 13 15 16,3 10 10-16,2 13 10 15,1 4-2-15,2 5-8 16,-2-1-6-16,-4-4-9 16,-4-6-27-16,0-12-116 15,-4-7-90-15</inkml:trace>
  <inkml:trace contextRef="#ctx0" brushRef="#br0" timeOffset="121112.834">17742 17675 1522 0,'3'1'261'15,"4"3"-84"-15,-3 7-32 16,-3 6-15-16,-1 5-25 15,-1-1-45-15,0-3-16 16,-1-7-22-16,2-5-8 16,3-7-7-16,2-3-3 15,7-11-2-15,2-4-2 16,8-6-1-16,3 0 0 0,8 6-1 16,2 4 2-16,0 14 0 15,-1 2 2-15,-7 14 1 16,-8 6 2-16,-6 5-1 15,-4 3-2-15,-3 0-72 16,1-4-44-16</inkml:trace>
  <inkml:trace contextRef="#ctx0" brushRef="#br0" timeOffset="121367.2434">18259 17287 1259 0,'3'-2'310'0,"1"4"-15"16,-1 12-103-16,1 20-37 16,-1 9-5-16,0 15-41 0,4 8-9 15,-1 2-32-15,2 2-16 16,0-7-28-16,0-4-8 15,0-11-13-15,1-9-26 16,-1-15-111-16,-1-9-46 16</inkml:trace>
  <inkml:trace contextRef="#ctx0" brushRef="#br0" timeOffset="121651.7624">18224 17648 1344 0,'0'-1'247'0,"0"-4"-44"15,5 2-50-15,14 1-65 16,5-1-26-16,13 1-46 16,7 0-8-16,3-2 0 15,-3 2 0-15,-6 2 0 16,-5-1 1-16,-1 0-3 16,-2-1 0-16,-2-1-1 15,0 2 0-15,-8 1-2 16,-3 1 4-16,-3 8 25 15,-3 4 12-15,-3 5 25 16,-2 5-1-16,-4 4-21 16,1-2-14-16,0-3-23 15,1-6-13-15,-1-9-97 0,-1-2-45 16</inkml:trace>
  <inkml:trace contextRef="#ctx0" brushRef="#br0" timeOffset="121802.0933">18655 17462 1625 0,'-2'-4'327'0,"-2"-6"-201"16,3 4-47-16,4 3-109 16,3 6-112-16</inkml:trace>
  <inkml:trace contextRef="#ctx0" brushRef="#br0" timeOffset="122250.8534">18869 17667 1448 0,'5'-2'218'16,"-5"1"-60"-16,1 1-43 15,18 5-21-15,27 18-12 16,-33-2-20-16,0-1-6 15,-8 0-19-15,1-3-10 16,-6-6-13-16,0-4 0 0,-2-10-3 16,1-4-3-16,6-13-5 15,1-5-5-15,11-2-3 16,0-1 0-16,6 6 0 16,3 4 3-16,1 10 9 15,2 8 4-15,-7 7 13 16,-6 9 5-16,-8 8 4 15,-2 4 0-15,-3 4-10 16,3-2-9-16,2-6-81 16,6-3-82-16</inkml:trace>
  <inkml:trace contextRef="#ctx0" brushRef="#br0" timeOffset="122670.4864">19574 17753 1367 0,'-3'-6'230'0,"-3"-8"-66"16,-5 3 2-16,-3-1-26 16,-2 2-13-16,0 5-42 15,-1 2-20-15,-3 8-39 16,7 4-11-16,3 7-16 15,3 2-6-15,8 4 0 16,6-2 0-16,7-2 4 16,3-3 3-16,6-7 6 15,-5-3 4-15,-2-9 0 16,-3-1 2-16,-5-3-13 16,-3-4-56-16</inkml:trace>
  <inkml:trace contextRef="#ctx0" brushRef="#br0" timeOffset="123298.1711">19903 17716 1126 0,'0'-4'342'0,"0"-7"-182"15,-1 5-37-15,-6-2-37 16,-6 4 2-16,-6-3-19 16,-4 0-7-16,-3 1-11 15,-1 0-6-15,2 9-28 16,2 2-10-16,8 10-4 16,4 3 0-16,10 4 1 15,3 2 0-15,12-2-2 16,4 0-1-16,6-7 0 15,1-4 3-15,3-9 2 16,2-5 3-16,-4-12 2 0,-6-5-3 16,1-11-19-16,-4-7-15 15,-1-10-8-15,4-9 2 16,-12-4 19-16,-3 0 13 16,-7 1 12-16,-2 8 10 15,-3 13 17-15,-5 10 13 0,4 21 11 16,-7 10-3-16,5 24-6 15,-1 11-10-15,1 23-5 16,9 9-1-16,3 8-6 16,6 2 0-16,6-8-13 15,3-5-8-15,5-12-7 16,2-11-28-16,4-18-89 16,1-7-57-16</inkml:trace>
  <inkml:trace contextRef="#ctx0" brushRef="#br0" timeOffset="123867.9756">20290 17677 1157 0,'10'5'316'16,"12"3"-187"-16,3-3-28 16,3-5-28-16,-2-1-8 15,-6-5-11-15,-3 0-2 0,-9-4-11 16,2-1-8-16,-9-2-12 15,-2 3-7-15,-9-2-2 16,-5 5 8-16,-5 3 6 16,-4 6 8-16,-8 8 0 15,-1 2-9-15,4 6-10 16,1 0-7-16,12 2 2 16,4 2 7-16,12 2 9 15,1-3 2-15,10 0-5 16,5-3-7-16,8-7-6 15,1-3-1-15,8-14 0 16,3-3-1-16,-1-7-1 16,3-5-1-16,0 0-4 15,0-2 0-15,6 5-2 16,3 5 1-16,-3 10 3 0,-5 4 11 16,-13 10 21-16,-8 4 14 15,-14 7 25-15,-6 1 2 16,-15 4-15-16,-6-2-13 15,-9-4-32-15,1-2-43 16,7-8-138-16,5-3-339 16</inkml:trace>
  <inkml:trace contextRef="#ctx0" brushRef="#br0" timeOffset="124287.4487">20913 17056 1475 0,'18'5'208'15,"23"21"-97"-15,16 11-33 16,6 26-28-16,2 19 8 15,-19 23 23-15,-17 9 10 16,-36 9 16-16,-15-3-19 16,-13-15-45-16,-5-8-5 15,2-30-3-15,3-14-2 16,1-24-27-16,6-11-49 0</inkml:trace>
</inkml:ink>
</file>

<file path=ppt/ink/ink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2-01T08:19:37.891"/>
    </inkml:context>
    <inkml:brush xml:id="br0">
      <inkml:brushProperty name="width" value="0.05292" units="cm"/>
      <inkml:brushProperty name="height" value="0.05292" units="cm"/>
      <inkml:brushProperty name="color" value="#FF0000"/>
    </inkml:brush>
  </inkml:definitions>
  <inkml:trace contextRef="#ctx0" brushRef="#br0">8480 8274 1840 0</inkml:trace>
</inkml:ink>
</file>

<file path=ppt/ink/ink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2-01T08:25:32.572"/>
    </inkml:context>
    <inkml:brush xml:id="br0">
      <inkml:brushProperty name="width" value="0.05292" units="cm"/>
      <inkml:brushProperty name="height" value="0.05292" units="cm"/>
    </inkml:brush>
  </inkml:definitions>
  <inkml:trace contextRef="#ctx0" brushRef="#br0">1695 10138 1016 0,'-2'-1'408'0,"-5"0"-236"0,0 2-36 16,-2 6-48-16,-1 7 9 16,-1 12-14-16,-2 6-6 15,-2 14 1-15,-1 8-3 16,0 6-11-16,-5 1-8 16,2-6-16-16,-3-7-9 15,2-13-10-15,9-5 0 16,0-23 3-16,9-2 1 0,5-14-4 15,3-12-3-15,5-10-10 16,-2-6-4-16,6-10-3 16,-3-2-1-16,5 5 1 15,-1-2 0-15,-1 13 0 16,-5 5-1-16,-1 12-1 16,-8 6-1-16,1 10-2 15,3 1 0-15,0 8-2 16,1 0 5-16,4 6 0 15,2 7 1-15,3 8 6 16,3 6-1-16,-5 8 1 16,1 1-2-16,-4-4-3 15,4 3-1-15,0-11 3 16,1-5 4-16,1-10-41 16,0-7-37-16,-5-11-142 15,0-6-129-15</inkml:trace>
  <inkml:trace contextRef="#ctx0" brushRef="#br0" timeOffset="194.2154">1591 10483 1264 0,'13'3'265'15,"5"0"-135"-15,7-1-62 16,0 4-16-16,2-3-22 16,2 3-45-16</inkml:trace>
  <inkml:trace contextRef="#ctx0" brushRef="#br0" timeOffset="702.3205">1855 9941 1308 0,'4'4'268'16,"2"0"-73"-16,10 8-81 16,10 6-18-16,16 12-34 15,7 8-9-15,-3 21-19 16,-6 10-6-16,-15 19-6 16,-11 5-6-16,-10-1-1 15,-6 0 7-15,-14-12 37 16,-1-5 9-16,-6-5 9 15,-4-8-6-15,5-13-36 16,1-3-8-16,1-19-8 16,4-3-19-16,-1-17-84 15,1-6-44-15</inkml:trace>
  <inkml:trace contextRef="#ctx0" brushRef="#br0" timeOffset="5263.6911">2763 10207 805 0,'7'-5'469'0,"5"-8"-232"16,-1 2-94-16,-9-1-21 16,-2 2-5-16,-9 2-15 15,-3-3-11-15,-10 1-16 16,-4 2-8-16,-3 5-27 16,-1 5-14-16,6 11-15 15,2 5-10-15,8 8-11 16,6 4-5-16,8 6-1 15,9 2 1-15,10-3 7 0,5-2 5 16,12-11 4-16,-3-4 0 16,-2-13 4-16,-1-3 0 15,-8-4 2-15,-6-5-1 16,-10 0-1-16,-11-6 0 16,-14 7-4-16,-6 2 0 15,-8 6-1-15,1 9 0 16,-3 4-2-16,3 4-3 15,6 9 1-15,2 2-3 0,10 3 3 16,6 1 3-16,10-5 7 16,6-3 3-16,10-6 2 15,6-5 0-15,11-6-3 16,4-6 0-16,4-5-1 16,-2-4 0-16,-2-9 1 15,-3-1-1-15,0-3-2 16,-8-6-4-16,-8 1-3 15,-1 2-2-15,-13 2 0 16,-1 2 3-16,-6 10 1 16,-6 2 0-16,4 11 0 15,-1 5-2-15,5 9 2 16,1 3 0-16,1 2 0 16,6 3 0-16,5-2 2 15,-2 0 0-15,-2-5-102 16,-5-4 20-16</inkml:trace>
  <inkml:trace contextRef="#ctx0" brushRef="#br0" timeOffset="5404.0191">2986 10263 1587 0,'-2'-5'272'0,"-4"2"-184"16,4 3-39-16,2 3-182 15</inkml:trace>
  <inkml:trace contextRef="#ctx0" brushRef="#br0" timeOffset="5613.2058">3099 10392 1407 0,'6'13'283'15,"7"9"27"-15,4 6-132 16,4 7-25-16,-2-2-64 15,0-4-25-15,0-9-32 16,4-8-8-16,-6-10 2 16,-4-6 2-16,2-7-1 15,-4-5-2-15,6-5-10 16,2 0-2-16,-5 3-23 16,-1-1-41-16,-1 3-133 15</inkml:trace>
  <inkml:trace contextRef="#ctx0" brushRef="#br0" timeOffset="6072.4116">3679 10428 1411 0,'-8'19'290'0,"-5"15"20"15,-3 3-123-15,0-3-32 0,-5-4-76 16,1-3-26-16,0-12-27 15,-4-5-6-15,7-12-3 16,0-7-5-16,8-8-29 16,9-7-21-16,6-2-33 15,4-1-7-15,6-4 15 16,5 7 16-16,0 8 28 16,1 3 7-16,-1 13 5 15,-2 7 1-15,2 7 5 16,1 5 7-16,1 6 22 15,-1-4 7-15,-1 1 11 16,-1-1-2-16,5-8-13 16,-2-4-4-16,2-11-6 15,-1-4-2-15,-8-9-2 16,3 2-2-16,-7-6-3 16,-2-3-3-16,2 3-6 0,-6-3-2 15,2 10-2-15,-1-1-3 16,-3 10-2-16,2 3 0 15,-1 11 3-15,2 10 3 16,-2 4 9-16,-3 5 0 16,6-1 7-16,-1-2-14 15</inkml:trace>
  <inkml:trace contextRef="#ctx0" brushRef="#br0" timeOffset="6745.9767">4716 10309 1266 0,'-2'6'266'16,"2"9"-119"-16,-1 9-37 0,1 13-31 16,1 1-9-1,9 1-24-15,2-3-4 0,9-11-9 16,4-3-4-16,1-15-2 15,-1-9 2-15,2-9-1 16,-4-8-1-16,-5-7-3 16,1 0-3-16,-12-6-9 15,2 5-1-15,-7 6-4 16,-2 7-1-16,-1 13 5 16,-7 5 4-16,1 23 9 15,3 8 4-15,8 17-5 16,2 8 6-16,5 8 8 15,-5 4 8-15,-8 3 24 16,-2-1 6-16,-13-10-5 16,-7-6-12-16,-12-16-24 15,-3-9-5-15,-4-17-7 16,6-11-2-16,6-13-14 0,5-7-30 16,12-11-108-16,5-7-23 15</inkml:trace>
  <inkml:trace contextRef="#ctx0" brushRef="#br0" timeOffset="7181.6195">5257 10159 1341 0,'-11'7'263'0,"-6"7"-54"16,-1 11-64-16,0 7-31 16,7 13-43-16,1 7-10 15,9 9-26-15,2 1-1 16,9-3-8-16,0-4-3 15,9-13-4-15,4-5-2 16,6-13-50-16,5-7-52 16</inkml:trace>
  <inkml:trace contextRef="#ctx0" brushRef="#br0" timeOffset="7391.6256">5429 10372 1456 0,'0'-1'279'16,"4"0"29"-16,-1 6-185 15,-3-5-29-15,2 5-44 16,21 21-13-16,34 33-15 16,-31-29-5-16,-1 0-21 15,-8-10-33-15,-2-6-108 16,0-4-82-16</inkml:trace>
  <inkml:trace contextRef="#ctx0" brushRef="#br0" timeOffset="7556.1764">5653 10388 1411 0,'-7'5'247'16,"-10"8"-37"-16,-4 2-25 15,-2 10-67-15,-6 2-26 16,-3 1-49-16,2 5-19 15,3-3-17-15,8-4-7 16,11-7-111-16,3-10-107 16</inkml:trace>
  <inkml:trace contextRef="#ctx0" brushRef="#br0" timeOffset="7751.9646">5779 10510 1462 0,'2'6'306'16,"0"8"36"-16,-1 8-139 15,-1 1-42-15,-2 8-65 16,-4 2-19-16,-2 0-47 16,-1-1-9-16,3-4-101 15,3-5-72-15</inkml:trace>
  <inkml:trace contextRef="#ctx0" brushRef="#br0" timeOffset="8038.6268">5994 10207 1575 0,'-3'0'309'0,"1"7"-113"16,-2 4-30-16,2 14-48 16,0 6-14-16,-1 10-4 15,3 2-6-15,-7 6-30 16,2 0-8-16,5-4-38 16,3-3-5-16,7-13-4 15,6-3 0-15,0-13-2 16,6-4 2-16,5-10-51 15,-3-7-45-15,0-4-139 16</inkml:trace>
  <inkml:trace contextRef="#ctx0" brushRef="#br0" timeOffset="8215.214">5928 10410 1303 0,'0'2'309'0,"-2"-2"4"16,6 3-88-16,-4-3-74 0,2 0-49 16,28 6-53-16,31 8-16 15,-25-7-28-15,2-3-49 16</inkml:trace>
  <inkml:trace contextRef="#ctx0" brushRef="#br0" timeOffset="8409.6407">6313 10189 1367 0,'3'-3'301'0,"9"5"86"15,1 8-135-15,9 14-117 16,-6 12-22-16,-3 14-27 16,-5 2-4-16,-15 11-16 15,-1-2-10-15,-11-3-22 16,1-3-14-16,0-16-63 15,4-4-58-15</inkml:trace>
  <inkml:trace contextRef="#ctx0" brushRef="#br0" timeOffset="8753.9121">6716 10450 1714 0,'9'0'393'0,"13"-3"-219"15,13 3-54-15,9 3-72 16,4-3-24-16,-6 2-11 16,-6-2-21-16,-7 0-113 15,-6 0-133-15</inkml:trace>
  <inkml:trace contextRef="#ctx0" brushRef="#br0" timeOffset="8938.6562">6740 10564 1415 0,'5'1'278'16,"8"5"26"-16,12-3-67 15,13 1-85-15,4 0-40 16,3 2-57-16,-3-1-3 16,-6 3-90-16</inkml:trace>
  <inkml:trace contextRef="#ctx0" brushRef="#br0" timeOffset="9621.9239">7237 10375 1322 0,'-2'4'247'15,"-5"5"-99"-15,3 8-31 0,4 7-34 16,0 1-21-16,5 2-18 16,3 0-3-16,8-4-12 15,2-3-1-15,9-7 0 16,2-8-5-16,0-9-5 15,1-3-2-15,-6-11 0 16,-3-4-1-16,-6-5-2 16,-5-1-2-16,-4 1 1 15,-5 6-2-15,-1 8-2 16,-5 5-2-16,4 13-1 16,-5 2 2-16,2 11 2 15,4 5 3-15,-1 8-1 16,7 6-1-16,4 11-6 15,0 3 13-15,-2 11 19 16,-2 1 13-16,-8-1 18 16,-5-2-10-16,-8-13-10 15,-7-9-12-15,-4-16-8 0,-1-11-10 16,0-18-49-16,5-14-54 16,13-18-114-16,7-5-83 15</inkml:trace>
  <inkml:trace contextRef="#ctx0" brushRef="#br0" timeOffset="9941.1078">7625 10740 1325 0,'0'2'244'0,"0"0"-98"15,0 0-21-15,0-2-24 16,0 0-15-16,0-1-12 16,0 0-1-16,13-7-19 15,36-28-9-15,-31 16-15 16,0 2-3-16,-3 4 3 16,-2 2 5-16,-5 10 9 15,-2 2 3-15,-5 9 6 16,-1 7 6-16,2 11 3 15,2 3-6-15,3 7-17 16,-6-5-11-16,4-2-19 16,-1-1-28-16,0-10-56 15</inkml:trace>
  <inkml:trace contextRef="#ctx0" brushRef="#br0" timeOffset="10475.8861">8153 10156 1094 0,'-6'2'341'15,"-8"6"-223"-15,2 5-12 16,-6 9 10-16,-2 6 9 15,2 17-15-15,-2 10-19 16,12 13-35-16,8 2-14 0,18-3-15 16,8-10-7-16,12-13-6 15,4-10-3-15,3-18-111 16,-2-6-260-16</inkml:trace>
  <inkml:trace contextRef="#ctx0" brushRef="#br0" timeOffset="10731.8548">8321 10375 1569 0,'-2'2'309'0,"5"6"-96"0,3 4-40 16,13 8-58-16,4 6-28 16,5 0-41-16,4 5-17 15,-3-5-29-15,-3-2-11 16,-1-5-106-16,-6-5-99 16</inkml:trace>
  <inkml:trace contextRef="#ctx0" brushRef="#br0" timeOffset="10911.0664">8575 10379 1363 0,'-8'0'267'0,"-11"1"-4"16,-3 6-65-16,-1 8-70 16,-3 5-34-16,-2 2-50 15,3 2-13-15,3 1-19 16,2-3-21-16,7-4-80 15,4-2-81-15</inkml:trace>
  <inkml:trace contextRef="#ctx0" brushRef="#br0" timeOffset="11096.2136">8686 10496 1502 0,'5'4'314'0,"5"10"-13"0,-5 5-43 16,-8 1-102-16,-5 7-40 16,-7-1-46-16,1 6-26 15,-3-4-49-15,1-1-43 16,4-10-124-16</inkml:trace>
  <inkml:trace contextRef="#ctx0" brushRef="#br0" timeOffset="11393.3802">8919 10154 1501 0,'-4'0'291'16,"2"-1"-25"-16,-5 13-115 15,3 12-23-15,-3 14-32 16,2 7 2-16,0 8-5 16,2 0-7-16,3-4-21 15,3-2-21-15,8-11-23 16,0-3-5-16,8-9-7 16,-2-7 0-16,2-6-7 15,1-5-16-15,2-3-67 16,-2-3-55-16,2 0-116 0</inkml:trace>
  <inkml:trace contextRef="#ctx0" brushRef="#br0" timeOffset="11584.1928">8829 10414 1428 0,'5'3'254'0,"-2"2"-22"0,10 0-121 15,2-3-24-15,8-3-42 16,6 0-17-16,3-4-10 16,5 0-24-16,-6 3-114 15,-3-3-91-15</inkml:trace>
  <inkml:trace contextRef="#ctx0" brushRef="#br0" timeOffset="11762.8488">9130 10308 1300 0,'5'-8'306'15,"4"-7"-43"-15,3 7-59 16,3 5-16-16,10 14-68 16,2 9-26-16,1 12-26 15,-3 6-6-15,-9 8 17 16,-11-1-1-16,-13-3-17 16,-7-2-3-16,-10-9-35 0,2-2-23 15,5-13-105-15,2-5 57 16</inkml:trace>
  <inkml:trace contextRef="#ctx0" brushRef="#br0" timeOffset="12153.0477">9669 10271 1507 0,'-1'7'317'16,"-1"2"-10"-16,0 12-112 15,1 5-39-15,3 8-48 16,6 3-11-16,0 0-30 0,3 1-18 16,-2-10-29-16,-4-5-6 15,-1-4-23-15,-3-6-25 16,-7-8-111-16,-1 1-59 15</inkml:trace>
  <inkml:trace contextRef="#ctx0" brushRef="#br0" timeOffset="12302.6465">9574 10429 1385 0,'7'0'303'15,"7"0"58"-15,12 3-185 16,10 0-43-16,13 2-73 15,2 1-20-15,1-5-28 16,-5-1-39-16</inkml:trace>
  <inkml:trace contextRef="#ctx0" brushRef="#br0" timeOffset="12945.9743">10252 10315 1353 0,'-3'11'212'0,"3"17"-105"16,0 5-19-16,10 2-20 16,3 1 0-16,6-8-12 15,5-7-5-15,0-7-10 16,0-12-6-16,4-10-7 16,-6-4-3-16,-2-16-9 15,-2 0-2-15,-6-5-4 16,-3-2-2-16,-5 3 0 15,-2 2-2-15,-4 12 4 16,-2 6 0-16,-1 18 17 16,1 8 7-16,-1 14 7 0,4 8 0 15,4 13-13-15,1 6-3 16,4 3 2-16,-4 3 3 16,-5-2 14-16,-3-4-4 15,-8-3-2-15,-4-6-1 16,-4-12-15-16,-4-5 1 15,-3-18-4-15,0-8-13 16,4-16-47-16,5-7-39 16,8-14-88-16,9-2-65 0</inkml:trace>
  <inkml:trace contextRef="#ctx0" brushRef="#br0" timeOffset="13319.6297">10572 10672 1484 0,'-2'0'222'0,"-2"-8"-128"15,4 3-17-15,12-5-37 16,2-1-2-16,9 1 12 15,3 2 1-15,2 7-6 16,-3 6-3-16,-7 9-13 16,-10 4 4-16,-11 11 7 0,-8-2 2 15,-12 6-7-15,0-1-9 16,-7-9-14-16,4-4-3 16,6-13-3-16,4-4-3 15,11-7-4-15,5-2-2 16,13-1-3-16,2-2 2 15,10 8 2-15,4 5 0 0,1 7 2 16,0 5 0-16,-10 2 12 16,0 1-43-16</inkml:trace>
  <inkml:trace contextRef="#ctx0" brushRef="#br0" timeOffset="13784.7043">11091 10110 1269 0,'-8'-3'286'16,"-8"-4"-92"-16,-4 6-7 0,1 10-35 16,-3 7 1-16,0 17-40 15,2 11-19-15,2 10-48 16,3 5-19-16,9 5-20 16,4 0-3-16,7-8-2 15,7-2-2-15,6-16 4 16,5-5 3-16,-4-13-49 15,3-6-42-15</inkml:trace>
  <inkml:trace contextRef="#ctx0" brushRef="#br0" timeOffset="13979.9746">11228 10367 1472 0,'2'-2'270'0,"5"2"-38"0,-1 3-61 16,9 12-61-16,-1 2-35 16,6 7-28-16,3 5-11 15,1 1-17-15,2 2-4 16,-3 1-63-16,0-7-74 16</inkml:trace>
  <inkml:trace contextRef="#ctx0" brushRef="#br0" timeOffset="14174.9667">11477 10390 1510 0,'-11'2'282'16,"-9"4"-67"-16,-3 3-78 16,1 1-27-16,0 4-54 15,-1 0-17-15,3 4-26 16,-1 2-5-16,2 4-14 15,3-2-31-15,2-1-113 16,4 1-242-16</inkml:trace>
  <inkml:trace contextRef="#ctx0" brushRef="#br0" timeOffset="14359.7777">11588 10555 1543 0,'9'4'296'16,"7"8"-67"-16,-2 3-47 15,-19 5-46-15,-4 7-37 16,-12 6-41-16,-5 0-38 0,5-2 20 16</inkml:trace>
  <inkml:trace contextRef="#ctx0" brushRef="#br0" timeOffset="14801.9698">11826 10134 1421 0,'2'0'264'0,"-2"1"-35"16,1 13-79-16,0 6-28 15,-1 14-21-15,5 6-7 16,-5 6-3-16,-2 3-10 16,5 1-37-16,0-5-14 0,8-8-21 15,7-1-5-15,3-13 3 16,2-4 0-16,1-9-13 15,-3-10-32-15,-5-5-106 16,-3-2-90-16</inkml:trace>
  <inkml:trace contextRef="#ctx0" brushRef="#br0" timeOffset="15017.2992">11783 10356 1244 0,'1'-1'301'0,"-1"1"-103"16,4 1-16-16,-4-1-54 15,0 0-34-15,27 3-51 16,33 1-16-16,-22-5-14 16,1 1-16-16</inkml:trace>
  <inkml:trace contextRef="#ctx0" brushRef="#br0" timeOffset="15253.1532">12182 10082 1575 0,'4'3'337'15,"5"3"-82"-15,8 11-129 16,1 13-32-16,-2 15-18 16,-1 9-2-16,-9 13 9 15,-4 0-7-15,-3 4-33 16,-5-9-14-16,-3-16-28 16,1-8-15-16,1-18-75 15,1-8-50-15</inkml:trace>
  <inkml:trace contextRef="#ctx0" brushRef="#br0" timeOffset="15630.8367">12691 10296 1473 0,'6'4'260'16,"2"-2"-57"-16,10 1-70 15,5 2-31-15,9-6-41 16,1 1-15-16,9 2-27 16,-4 2-9-16,-2 0-16 15,-1 1-40-15,-12-3-164 16</inkml:trace>
  <inkml:trace contextRef="#ctx0" brushRef="#br0" timeOffset="15946.6675">12765 10483 1243 0,'-1'0'271'0,"8"6"-135"16,0-6 4-16,9 2-13 15,10-1-14-15,3-1-42 16,7 5-13-16,-2-1-34 16,3 5-4-16,-3-4-108 15</inkml:trace>
  <inkml:trace contextRef="#ctx0" brushRef="#br0" timeOffset="18275.2519">13521 10134 1206 0,'4'-4'332'15,"3"-4"-110"-15,-4 1-66 16,-3 7-22-16,-2 6-33 16,-4 3-7-16,-3 10-21 15,-3 0-9-15,3 9-27 0,3 1-13 16,10-2-15-16,4-1-5 16,9-5-2-16,3-5-1 15,8-7-11-15,5-4-19 16,-2-8-66-16,-1-4-59 15</inkml:trace>
  <inkml:trace contextRef="#ctx0" brushRef="#br0" timeOffset="18502.6457">13717 10119 1489 0,'-3'2'237'0,"-5"7"-94"15,0 7-7-15,4 19-26 16,-3 4-3-16,5 20-26 16,2 7-6-16,0 3-27 15,0-1-8-15,9-16-15 16,-2-8-9-16,-1-18-5 16,6-5-1-16,-5-12-54 15,5-3-54-15</inkml:trace>
  <inkml:trace contextRef="#ctx0" brushRef="#br0" timeOffset="18919.6434">14316 9915 1418 0,'-10'8'224'0,"-12"12"-60"15,-2 7-7-15,1 16-45 16,-1 7-13-16,7 20-35 16,2 11-9-16,12 17-8 15,7 3-4-15,15-3-6 16,10-8-6-16,7-19-9 15,7-10 4-15,2-17-78 0,4-9-31 16</inkml:trace>
  <inkml:trace contextRef="#ctx0" brushRef="#br0" timeOffset="19458.0721">14744 10284 1145 0,'-2'-5'345'15,"-3"-3"-188"-15,-3 6-21 0,-4 0-4 16,-4 4-27-16,-2 1-15 16,3 5-28-16,6 4-17 15,1 1-23-15,5 4-9 16,1-1-6-16,7 2-1 16,10 3-2-16,0 3 1 15,7 4 0-15,-4-3 0 16,-2 2 4-16,-3-2 1 15,-13-4 5-15,-3 0 2 0,-13-6-1 16,-4-4-1-16,-1-10-44 16,-2-3-40-16,6-8-123 15,3-5-74-15</inkml:trace>
  <inkml:trace contextRef="#ctx0" brushRef="#br0" timeOffset="19659.5224">14882 10299 1262 0,'-2'3'309'0,"1"9"-45"16,-1 5-95-16,0 12-53 16,-1 5-11-16,2 4-37 15,2 0-4-15,3 0-44 0,-1-3-6 16,4-7-27-16,-1-6-40 15,1-13-125-15</inkml:trace>
  <inkml:trace contextRef="#ctx0" brushRef="#br0" timeOffset="19820.0776">14900 10175 1403 0,'-3'-7'264'0,"-4"-3"-13"15,4 2-105-15,3 4-103 16,0 4-21-16,1 2-69 16,-1-2-59-16</inkml:trace>
  <inkml:trace contextRef="#ctx0" brushRef="#br0" timeOffset="20092.3661">15036 10397 1384 0,'4'15'248'0,"1"17"-28"16,2 1-37-16,-5-6-56 16,1-4-15-16,-2-8-44 15,0-5-17-15,0-7-27 16,3-2-8-16,-1-9-6 16,3-5-3-16,8-2-7 15,-4-6-3-15,9 4-1 0,-1-4-1 16,2 7 1-16,4 5 1 15,-2 9 1-15,-1 8 2 16,-8 8 19-16,0 6 10 16,-7 4 9-16,-2-1 0 15,1-3-11-15,-3-3-41 16,3-4-126-16</inkml:trace>
  <inkml:trace contextRef="#ctx0" brushRef="#br0" timeOffset="20558.0321">15710 10041 888 0,'-9'-3'501'0,"-7"-5"-289"15,-2 9-65-15,-4 7 0 16,-2 11-17-16,0 5-6 0,1 14-15 16,4 8-21-16,10 13-26 15,3 8-8-15,15 5-14 16,7 3-9-16,10-10-14 15,0-10-2-15,2-16-54 16,1-12-51-16,-2-14-175 16</inkml:trace>
  <inkml:trace contextRef="#ctx0" brushRef="#br0" timeOffset="20986.2106">15782 10214 1136 0,'-1'-3'363'16,"3"-5"-144"-16,6 1-57 15,5 0-42-15,5-1-29 16,4 3-31-16,1 3-14 15,5 3-25-15,-3 4-6 16,-4 3-7-16,-6 2-3 16,-14 4 3-16,-3 2-2 15,-12-1 1-15,-1-1-1 0,0-2-2 16,0-4-1-16,8-6-5 16,6-1-5-16,9-2-2 15,6-2 0-15,11 3 2 16,4-3 3-16,1 9-1 15,0 6 0-15,-13 8 5 16,-4 8 3-16,-13 8 13 16,-12-1 6-16,-13-2 2 15,-7-1 0-15,-6-10-10 16,3-5-22-16,12-13-89 16,7-9-66-16</inkml:trace>
  <inkml:trace contextRef="#ctx0" brushRef="#br0" timeOffset="21182.7318">16168 10264 1590 0,'5'2'324'15,"4"10"-127"-15,7 4-64 16,7 10-70-16,-1 6-22 15,2 1-24-15,-3 3 0 16,-6-3-61-16,-1-3-80 0</inkml:trace>
  <inkml:trace contextRef="#ctx0" brushRef="#br0" timeOffset="21391.9483">16379 10311 1443 0,'-8'3'225'0,"-9"7"-58"15,-3 3 1-15,-6 12-41 16,-3 1-9-16,-1 7-50 16,1 6-23-16,6-6-29 15,5 0-26-15,7-9-93 16,4-7-88-16</inkml:trace>
  <inkml:trace contextRef="#ctx0" brushRef="#br0" timeOffset="22140.0459">16522 10421 1109 0,'2'0'390'0,"6"2"-150"16,5 4-50-16,7-3-65 16,11 5-33-16,10 0-49 15,4-2-7-15,6-1-87 16,-5-5-115-16</inkml:trace>
  <inkml:trace contextRef="#ctx0" brushRef="#br0" timeOffset="22741.5924">16976 10363 1415 0,'-11'-7'219'0,"-6"-9"-90"0,5-4-22 16,14-4-47-16,13 1-25 16,7-1 8-16,6 4 9 15,-3 8 7-15,3 6 3 16,-2 13-25-16,-4 7-15 16,-6 12-8-16,-10 4 4 15,-8 11 7-15,-7 0 4 0,-13-2-1 16,0-1-5-1,-7-12-8-15,6-2-2 0,5-8-8 16,1-4-3-16,17-3-5 16,2-1-3-16,11-4-1 15,6 5-1-15,4-1 5 16,3-3 0-16,2 3-21 16,0 2-32-16,-2-6-118 15</inkml:trace>
  <inkml:trace contextRef="#ctx0" brushRef="#br0" timeOffset="23021.9339">17319 10143 1471 0,'0'7'262'0,"0"1"-44"15,-1 12-90-15,-2 3-7 16,0 8-11-16,-5 6-3 16,-1 8-18-16,2 1-11 15,2 0-31-15,4-2-12 16,9-8-24-16,3-6-5 16,9-5-4-16,3-3 0 0,1-10-31 15,1-5-33-15,-5-7-68 16,-4-6-71-16</inkml:trace>
  <inkml:trace contextRef="#ctx0" brushRef="#br0" timeOffset="23203.5667">17188 10391 1442 0,'-2'0'205'0,"2"0"-100"15,5 0-13-15,-5-1-36 16,12-1-19-16,51-4-20 16,-26 4-8-16,1 5-49 15,2 0-64-15</inkml:trace>
  <inkml:trace contextRef="#ctx0" brushRef="#br0" timeOffset="23411.915">17579 10206 1320 0,'3'-4'298'0,"0"-4"-27"15,3 10-88-15,5 7-20 16,7 15-66-16,5 10-22 0,1 12-25 16,-7 5-6-16,-12 6-4 15,-8 2-1-15,-15-9-1 16,-4-3-5-16,0-14-48 15,1-5-58-15</inkml:trace>
  <inkml:trace contextRef="#ctx0" brushRef="#br0" timeOffset="24332.9133">18159 10246 1224 0,'0'-2'335'0,"0"1"-64"15,-2 7-53-15,1-6-89 16,-3 25-28-16,-2 54-41 15,6-26 1-15,4 6-16 16,-2-5-5-16,2-13-20 16,1-6-5-16,4-17-51 0,-1-6-48 15,0-12-363-15</inkml:trace>
  <inkml:trace contextRef="#ctx0" brushRef="#br0" timeOffset="24491.3932">18015 10438 1515 0,'5'0'308'16,"0"0"-23"-16,4 0-148 15,4 0-29-15,16 2-65 16,7-2-18-16,15 3-33 16,1-1-49-16</inkml:trace>
  <inkml:trace contextRef="#ctx0" brushRef="#br0" timeOffset="24908.9053">18723 10270 1453 0,'-13'-5'226'15,"-13"-3"-90"-15,-5 3 9 16,-2 5-46-16,2 4-27 15,13 5-24-15,4 0-18 0,8 6-17 16,10 1 0-16,6 8 5 16,4 2 4-16,10 2 7 15,1 2 0-15,-6-1 1 16,-3-1 6-16,-13 1 3 16,-8-6 0-16,-9-4-7 15,-1-3-6-15,-8-12-45 16,3-4-35-16,6-12-144 15,-1-8-254-15</inkml:trace>
  <inkml:trace contextRef="#ctx0" brushRef="#br0" timeOffset="25104.6069">18835 10277 1425 0,'2'3'271'0,"4"5"8"15,-2 11-132-15,1 6-4 16,0 6-39-16,-2 5-16 16,-2 1-31-16,-1-3-16 15,-3-7-28-15,1-5-31 16,-1-8-90-16,1-6-66 16</inkml:trace>
  <inkml:trace contextRef="#ctx0" brushRef="#br0" timeOffset="25240.2439">18870 10151 1509 0,'3'-7'254'0,"-3"-7"-110"16,1 6-58-16,0 5-84 16,-1 4-60-16</inkml:trace>
  <inkml:trace contextRef="#ctx0" brushRef="#br0" timeOffset="25522.7252">19017 10333 1387 0,'8'20'292'15,"3"19"-11"-15,-4-8-86 16,-2 3-7-16,-6-7-79 16,1-4-11-16,-2-5-29 15,-2-7-25-15,2-10-18 16,2-3-4-16,4-7-10 0,2-6-2 15,8-4-10-15,1 1 0 16,7-3-4-16,1 1-1 16,1 5 2-16,0 4-1 15,-2 11 2-15,-1 3 0 16,-8 12 2-16,-2 5 1 16,-6 4 4-16,-2 4 0 15,1-3 3-15,-1-2-12 0,3-5-94 16,3-6-43-16</inkml:trace>
  <inkml:trace contextRef="#ctx0" brushRef="#br0" timeOffset="25917.7936">19720 10041 884 0,'-6'-2'477'16,"-7"1"-257"-16,-6 1-51 16,-4 9-14-16,-5 7-1 15,0 9-21-15,3 3-14 16,6 15-31-16,5 4-21 16,13 13-28-16,5 5-5 15,17-1-17-15,8-1-1 0,3-11-3 16,2-9-9-16,-6-14-59 15,-2-5-46-15,-5-13-345 16</inkml:trace>
  <inkml:trace contextRef="#ctx0" brushRef="#br0" timeOffset="26531.7502">19880 10210 1042 0,'0'-4'371'0,"-1"-1"-208"16,6-3-46-16,9-1-17 16,-4 0 10-16,10 0-18 15,-2 0-9-15,4 4-9 16,6 5-9-16,-2 6-36 16,0 4-9-16,-14 6-12 15,-9 2-2-15,-9 1 2 16,-3 1-2-16,-10 0-1 15,3-2-1-15,6-5-5 16,-1-5-6-16,12-4-5 16,7-1 0-16,6-1 4 15,6 1 2-15,5 7 3 16,1 3 0-16,-3 7 0 0,-6 4 3 16,-14 4 3-16,-6 2 2 15,-19 0 3-15,-3-2-1 16,-5-9-17-16,-1-8-30 15,9-10-154-15</inkml:trace>
  <inkml:trace contextRef="#ctx0" brushRef="#br0" timeOffset="26771.4566">20321 10266 1131 0,'0'1'368'0,"2"6"-156"15,3 6-41-15,7 9-40 16,-1 4-30-16,1 7-40 16,2 1-5-16,-1 0-37 15,0-1-4-15,0-5-65 16,-1-9-55-16,-2-5-168 15</inkml:trace>
  <inkml:trace contextRef="#ctx0" brushRef="#br0" timeOffset="26976.3072">20473 10334 1238 0,'-2'-1'300'16,"-6"-1"-96"-16,-6 2-44 15,0 6-46-15,-6 2-14 16,-4 6-26-16,1 3-4 16,-7 6-23-16,-1 0-14 0,7 3-10 15,4 0-42-15,11-7-105 16,5 4-110-16</inkml:trace>
  <inkml:trace contextRef="#ctx0" brushRef="#br0" timeOffset="27339.9807">20780 10231 1173 0,'-2'0'346'15,"2"2"-108"-15,0 6-54 16,0 12-76-16,0 6-15 15,0 11-27-15,2 4-9 0,-1 3-7 16,2-1-4-16,5-7-21 16,-1-6-6-16,1-12-24 15,2-6-38-15,-5-10 63 16</inkml:trace>
  <inkml:trace contextRef="#ctx0" brushRef="#br0" timeOffset="27517.082">20647 10367 1618 0,'1'-2'333'16,"4"-1"-168"-16,11 3-94 16,8 0-22-16,12 1-44 15,7 3-32-15,7 3-101 16,-4-1-198-16</inkml:trace>
  <inkml:trace contextRef="#ctx0" brushRef="#br0" timeOffset="27937.9657">21145 10354 1243 0,'-2'-14'284'0,"-2"-18"-121"16,4 1-33-16,7 1-48 16,6 3-8-16,7 8-5 15,1 4 6-15,4 8 8 16,0 4-10-16,2 13-39 15,-3 3-17-15,-6 10-16 16,-5 4 0-16,-13 6 2 16,-6 2 2-16,-12 2 1 15,-7-3 0-15,-6-2-1 16,-2-6 0-16,4-5-1 16,4-3 0-16,10-7-3 15,4-7-1-15,8-4-1 16,4 0-3-16,9 3 2 0,9 2-1 15,10 2 1-15,5 1 0 16,5-1-27-16,3 3-38 16,-7-2-284-16</inkml:trace>
  <inkml:trace contextRef="#ctx0" brushRef="#br0" timeOffset="28264.0869">21519 10174 1408 0,'3'-5'238'0,"4"-6"-42"15,2 5-14-15,-1 7-47 16,-1 4-15-16,-2 11-46 15,-2 5-8-15,-3 8-5 16,-1 8-2-16,-5 9 2 16,2 4-6-16,0 1-25 15,4-1-9-15,11-11-12 16,4-8-1-16,8-8-1 16,1-8-7-16,1-8-41 15,-2-5-30-15,-3-6-100 16,-3-7-100-16</inkml:trace>
  <inkml:trace contextRef="#ctx0" brushRef="#br0" timeOffset="28443.3301">21494 10347 1201 0,'-2'0'339'0,"-5"-1"-67"15,7 0-75-15,0 1-91 16,0-1-17-16,12-2-57 15,49-7-15-15,-20 5-15 16,5 5-25-16,-8 0-82 16,-6 3-66-16</inkml:trace>
  <inkml:trace contextRef="#ctx0" brushRef="#br0" timeOffset="28748.9298">21913 10133 1489 0,'7'5'258'16,"8"13"-61"-16,-4 7-61 16,2 19-40-16,1 5-9 15,-1 14-25-15,-9 0-3 16,-7-5-17-16,-11-4-12 16,-5-17-7-16,4-5-33 0,5-14-92 15</inkml:trace>
  <inkml:trace contextRef="#ctx0" brushRef="#br0" timeOffset="29223.0465">22262 9887 1500 0,'11'2'274'0,"14"18"-48"15,1 10-63-15,-2 21-61 16,-5 11-13-16,-6 14-15 15,-10 9-1-15,-6 22-19 16,-6 3-4-16,-14-11-16 16,-3-7-6-16,-4-28-10 15,1-12-9-15,4-11-51 16,4-5-53-16</inkml:trace>
  <inkml:trace contextRef="#ctx0" brushRef="#br0" timeOffset="31370.4251">6674 11594 1384 0,'0'4'250'0,"-1"-2"-44"16,6-2-33-16,-5 0-13 15,10 0-48-15,50-1-33 16,-12 1-47-16,1-9-14 0,0 2-80 16,-1 1-65-16</inkml:trace>
  <inkml:trace contextRef="#ctx0" brushRef="#br0" timeOffset="31687.0163">6728 11722 1202 0,'0'0'333'0,"3"0"-83"0,6 0-45 16,14 2-76-16,5-2-6 15,17-3-54-15,3 3-21 16,-2 0-20-16,1 1-33 16,-13 1 35-16</inkml:trace>
  <inkml:trace contextRef="#ctx0" brushRef="#br0" timeOffset="36109.4589">7584 11495 1289 0,'-7'0'260'0,"-8"-1"-108"16,2 1 4-16,3 6-22 15,3 1-23-15,6 7-19 16,3-2-10-16,15 8-19 16,8 2-3-16,18 9-18 15,11 5-10-15,1-1-8 16,0 1-7-16,-23-5-4 15,-11 0 0-15,-23-2-2 16,-14 0-5-16,-11-5-27 16,-10-3-5-16,2-9-16 15,-1-10-13-15,11-11-27 16,6-8-22-16,13-12-12 16,7-3 29-16,18-5 42 15,7-1 24-15,14 2 26 16,0-2 2-16,4 3 23 15,-10 1 15-15,-12 8 32 16,-10 2 18-16,-24 4 6 0,-6 5-7 16,-19 4-31-16,-2 1-10 15,3 8-29-15,1 0-11 16,19 3-41-16,7 1-48 16,11-2 27-16</inkml:trace>
  <inkml:trace contextRef="#ctx0" brushRef="#br0" timeOffset="36807.6795">8293 11627 861 0,'0'-3'474'0,"-1"-2"-266"16,-2 2-61-16,2 2-38 15,0 0-2-15,-12 1-32 16,-38 2-13-16,31 3-25 15,4 5-14-15,3-2-16 16,4 3-6-16,8-1-4 16,4-2-1-16,13 5 1 15,7-2 5-15,13 6 6 16,1 0 5-16,-7 4 10 16,-5 3 5-16,-13 0 19 15,-10 3 4-15,-10-2 1 0,-8-2-6 16,-16-9-18-16,-1-3-6 15,-3-13-25-15,-1-5-23 16,10-8-67-16,9-2-68 16</inkml:trace>
  <inkml:trace contextRef="#ctx0" brushRef="#br0" timeOffset="37033.9953">8492 11634 1547 0,'0'2'296'0,"-3"4"-70"15,2 5-52-15,1 10-23 16,1 4-18-16,5 10-38 16,-2 2-11-16,2 3-48 15,0-2-15-15,1-6-16 16,-3-6-18-16,1-12-76 15,-2-9-46-15</inkml:trace>
  <inkml:trace contextRef="#ctx0" brushRef="#br0" timeOffset="37182.782">8495 11471 1624 0,'2'-2'309'15,"0"-1"-210"-15,1 2-46 16,-3 1-61-16,0 0-52 16</inkml:trace>
  <inkml:trace contextRef="#ctx0" brushRef="#br0" timeOffset="37467.0216">8650 11662 1599 0,'4'20'338'0,"2"24"-141"15,-5 2-27-15,-2-5-73 16,-2-3-25-16,2-13-22 16,1-8-13-16,1-11-11 15,3-7-4-15,3-14-5 16,4-5-5-16,6-8-13 16,4-2-7-16,3 6-5 15,3 3 1-15,1 11 3 16,-7 4 5-16,-2 9 8 15,-1 5 10-15,-5 10 21 16,-4 4 7-16,-1 6-2 16,-3 0-4-16,-5 0-20 15,2 1-29-15,-3-5-96 0,1 0 316 16</inkml:trace>
  <inkml:trace contextRef="#ctx0" brushRef="#br0" timeOffset="38069.7348">9340 11296 1232 0,'-16'18'316'16,"-17"15"-106"-16,3 16-45 16,-3 6-13-16,10 9-31 15,7 5-16-15,17 0-29 16,9 4-12-16,14-2-25 15,9-2-10-15,-1-12-10 16,-1-10-8-16,-7-14-53 16,-4-9-27-16,-4-9-40 15</inkml:trace>
  <inkml:trace contextRef="#ctx0" brushRef="#br0" timeOffset="39328.5407">9468 11551 886 0,'3'-3'464'0,"5"-7"-261"16,3-3-88-16,8-1-26 15,2-2-5-15,1 6 2 16,2 2-7-16,4 10-20 16,4 5-9-16,-3 2-17 15,-5 7-3-15,-15 2-9 16,-10-1 0-16,-13 3-4 15,-3-5 0-15,-5 0-6 16,1-7-2-16,5 0-3 16,5-6-1-16,10-3-7 15,4-1-4-15,11-2-1 16,5 4 2-16,9 4 5 16,4 5 4-16,-1 9 4 15,-1 5 3-15,-18 4 10 16,-11 3 2-16,-18-3 3 15,-11 1-2-15,-8-6-6 0,-3-6-8 16,5-9-35-16,6-7-29 16,11-5-65-16,9-3-44 15,8-1-179-15</inkml:trace>
  <inkml:trace contextRef="#ctx0" brushRef="#br0" timeOffset="39564.9093">9872 11637 1557 0,'0'0'339'16,"0"0"-66"-16,7 6-82 15,6 4-35-15,7 7-56 16,7 5-24-16,1 5-41 15,-2-1-13-15,-1 4-54 16,-6-4-36-16,0-7-111 16,-3-5-67-16</inkml:trace>
  <inkml:trace contextRef="#ctx0" brushRef="#br0" timeOffset="39743.2674">10157 11649 1397 0,'-7'2'271'0,"-4"1"-8"16,-7 5-91-16,-1 4-12 16,-7 5-56-16,-5 4-24 15,-6 6-40-15,0 1-15 16,1-1-19-16,3-1-16 16,13-5-60-16,5-4-48 0</inkml:trace>
  <inkml:trace contextRef="#ctx0" brushRef="#br0" timeOffset="40002.3597">10207 11326 1625 0,'8'-3'368'0,"7"5"-139"15,0 10-49-15,9 26-80 16,1 10-15-16,2 17-16 16,0 8-12-16,-16 3-17 15,-3 8-7-15,-17-4-8 16,-3-1-1-16,-3-13-4 0,-3-14-4 16,9-16-31-16,-9-14-39 15,10-20 165 1</inkml:trace>
  <inkml:trace contextRef="#ctx0" brushRef="#br0" timeOffset="40616.8837">10889 11631 1102 0,'-4'-2'373'0,"-10"-4"-190"16,-1 0 2-16,-7 4-21 15,1 4-19-15,-2 9-33 16,3 5-25-16,-3 5-35 15,5 4-8-15,5 4-6 16,3 1 3-16,10 3-12 16,7 0-4-16,9-6-12 15,9 2-6-15,5-12-18 16,4-6-28-16,6-9-78 16,2-5-56-16,5-7-159 15</inkml:trace>
  <inkml:trace contextRef="#ctx0" brushRef="#br0" timeOffset="41020.1211">11146 11752 999 0,'0'-9'434'0,"-5"-7"-257"15,-4-1-16-15,-4 3 12 16,-7 3-24-16,-2 3-3 16,-2 6-48-16,7 7-25 15,-2 5-43-15,5 5-15 16,5 7-13-16,0 0 0 15,9 4 1-15,9 1 1 16,5-3-1-16,6-3-1 16,6-8 2-16,2-7 2 15,1-8 3-15,-1-6 2 0,-2-8 1 16,-10-5-4-16,-5-3-17 16,-4-1-14-16,-7 4-32 15,4 4-20-15,2 4-35 16,0 5-10-16,12 3 28 15,0 2 22-15,-1 3 42 16,11 3 20-16,-6 4 44 16,3 4 29-16,1 4 60 15,-9-2 26-15,-8 6-1 16,-8 2-12-16,-5-1-39 16,-5 5-18-16,-4-2-40 15,-2-3-16-15,5-1-39 16,-1-7-42-16,5-8-22 15</inkml:trace>
  <inkml:trace contextRef="#ctx0" brushRef="#br0" timeOffset="41538.9929">11911 11257 1079 0,'-25'7'409'0,"-16"5"-193"16,1 17-80-16,-2 6-10 15,3 19-42-15,3 8-6 16,15 7-2-16,9 5-13 16,23 1-11-16,10-1-6 15,3-6-13-15,4-6-6 16,5-15-12-16,4-9-19 15,8-22-79-15,1-10-58 16</inkml:trace>
  <inkml:trace contextRef="#ctx0" brushRef="#br0" timeOffset="42064.0332">12262 11586 792 0,'-7'4'509'0,"-3"5"-279"16,-13-4-122-16,0-1 3 16,-7-7-23-16,2-6 13 15,9-6-16-15,0-8-16 16,17-2-33-16,8 6-12 16,12-6-8-16,11 9 5 15,2 7 7-15,2 2-2 16,1 13-8-16,-6 8-5 15,-3 8-1-15,-8 1 2 0,-12 6 6 16,-16-5 1-16,-10 10-1 16,-8-1-2-16,-5 1-7 15,4 1-2-15,-3-9-6 16,4-4-1-16,4-10-2 16,9-2-4-16,11-4 1 15,6 2 0-15,19-2 0 16,3 0 3-16,12-1 4 15,-1 2 3-15,-1 1 0 16,3-1 3-16,-7 0-51 16,-3-1-39-16</inkml:trace>
  <inkml:trace contextRef="#ctx0" brushRef="#br0" timeOffset="42528.9888">12570 11428 1458 0,'0'-7'271'0,"6"2"-20"15,-2 2-41-15,-1 11-77 16,1 12-37-16,-4 10-29 16,0 3 2-16,-2 8-6 15,0 1-7-15,1 0-21 16,2 1-15-16,9-4-13 16,6-6-1-16,5-12-5 0,3-4 2 15,3-11-16-15,3-4-18 16,-1-4-70-1,-6-5-44-15</inkml:trace>
  <inkml:trace contextRef="#ctx0" brushRef="#br0" timeOffset="42729.891">12485 11609 1561 0,'0'2'341'15,"0"-2"-73"-15,12 5-98 16,11 1-35-16,16-5-67 16,4-1-16-16,9 0-30 15,0-3-21-15,-2-3-82 16,-4 1-44-16,-4-3-321 16</inkml:trace>
  <inkml:trace contextRef="#ctx0" brushRef="#br0" timeOffset="43022.0213">12965 11338 1375 0,'9'4'280'15,"9"12"39"-15,-1 13-122 16,8 18-70-16,0 8-29 16,0 10-24-16,-7 4-3 15,-18 6-13-15,-17 1 2 16,-13-2-16-16,-5-5-7 16,-2-18-13-16,3-13-1 0,7-18-12 15,4-12-29-15,11-11-103 16,6-4 12-16</inkml:trace>
  <inkml:trace contextRef="#ctx0" brushRef="#br0" timeOffset="43236.4476">13405 11875 1919 0,'-4'5'492'16,"-4"2"-1"-16</inkml:trace>
  <inkml:trace contextRef="#ctx0" brushRef="#br0" timeOffset="61064.1233">13786 11323 1464 0,'0'4'219'16,"3"2"-96"-16,22 1-46 15,10-2-10-15,26 2-20 16,10-4-5-16,9 0-22 15,-3-3-7-15,-10 0-16 16,-11 4-23-16,-13 0-65 16,-5 4-71-16</inkml:trace>
  <inkml:trace contextRef="#ctx0" brushRef="#br0" timeOffset="61320.2915">14164 11418 1062 0,'0'-3'398'0,"-2"-3"-230"16,0 1-43-16,1 4-9 16,0 0-28-16,-1 1-14 15,1 0-24-15,2 19 14 0,4 51 0 16,-4-25 1-16,-1 10-4 15,1 4-22-15,-1-5-17 16,4-2-8-16,-1-14-22 16,4-9-53-16</inkml:trace>
  <inkml:trace contextRef="#ctx0" brushRef="#br0" timeOffset="61667.9014">14412 11646 1399 0,'-8'5'212'0,"-3"3"-79"15,3 5-94-15,5 0-18 16,11 6-11-16,6 2 1 16,10-3 2-16,4-1 8 15,3-3 16-15,5-6 12 16,0-8 31-16,-6-2 10 16,-6-12 24-16,-14-2 10 15,-10-4-20-15,-4-1-12 16,-23-5-26-16,2 7-22 0,-11 5-34 15,5 5-47-15,7 7-104 16</inkml:trace>
  <inkml:trace contextRef="#ctx0" brushRef="#br0" timeOffset="62187.6132">15285 11569 1445 0,'0'3'214'0,"2"9"-74"15,3 11-27-15,0 1-10 16,-1 6-15-16,-1-1-11 15,-3-6-7-15,3-4-28 16,-2-8-10-16,0-7-5 16,-1-6-1-16,0-10-6 15,0-4-3-15,4-10-17 16,1 0-5-16,10-2-13 16,2 0-3-16,9 8 2 15,3 6 2-15,0 8 4 16,-4 5-3-16,-3 11 0 15,-3 9 1-15,-2 14 7 16,0 9 11-16,-5-2-69 16,-2-7-74-16</inkml:trace>
  <inkml:trace contextRef="#ctx0" brushRef="#br0" timeOffset="62515.6828">15569 11494 1428 0,'1'-13'218'16,"5"-12"-64"-16,6 2-10 16,7 1-23-16,4 6-5 15,2 8-35-15,-4 2-23 0,4 18-34 16,-3 8-4-16,1 12 7 16,-2 8 2-16,-6 6 1 15,-1-1-2-15,-3-2-9 16,-1-5-4-16,0-8-5 15,-3-7-1-15,1-6 0 16,-1-8-1-16,-4-10 0 16,0-5-3-16,-7-8-6 15,-3-1-5-15,-7 3-6 16,-4 1 0-16,-6 10-1 16,1 1-1-16,0 7-3 15,0 2-17-15,8-2-82 16,5 3-70-16</inkml:trace>
  <inkml:trace contextRef="#ctx0" brushRef="#br0" timeOffset="62847.6745">16168 11583 1365 0,'4'6'262'0,"3"3"-41"15,-7 7-20-15,-5 5-9 16,-7 3-56-16,-1 5-38 16,-12-10-52-16,2 0-12 15,-6-12-15-15,-1-7-10 0,6-8-31 16,0-4-16-16,9-3-44 16,4-4-6-16,14-1 9 15,3 2 9-15,13 4 37 16,2 4 7-16,2 9 16 15,4 5 7-15,-7 8 5 16,0 6 7-16,-3 7-1 16,-1 4-2-16,1 0 2 15,1 0 4-15,-1-6-61 16,-4-4-73-16</inkml:trace>
  <inkml:trace contextRef="#ctx0" brushRef="#br0" timeOffset="62996.6585">16112 11419 1755 0,'0'-2'393'16,"-1"1"-278"-16,-1 2-52 16,2-1-92-16,0 0-74 15</inkml:trace>
  <inkml:trace contextRef="#ctx0" brushRef="#br0" timeOffset="63176.7833">16279 11575 1580 0,'6'-4'305'0,"11"2"-135"15,8 0-55-15,14 2-62 16,5 7-21-16,2-2-23 15,-4-1-9-15,-14-4-61 16,-7-1-53-16</inkml:trace>
  <inkml:trace contextRef="#ctx0" brushRef="#br0" timeOffset="63313.5074">16492 11616 1472 0,'-1'11'250'0,"-2"12"-60"15,1 3-33-15,6 0-75 16,0 0-24-16,7-5-73 16,3-6-77-16</inkml:trace>
  <inkml:trace contextRef="#ctx0" brushRef="#br0" timeOffset="63654.5666">16801 11681 1239 0,'-16'-8'331'0,"-19"-9"-77"16,-3 0-25-16,5 5-104 15,6 2-43-15,11 12-59 16,9 5-11-16,7 3-15 16,3 4-1-16,8 1 5 15,2 2 2-15,5-3 2 16,4-3-1-16,4-7 1 15,0-4 0-15,3-7-3 16,-1-3 0-16,2-7-2 16,-2 2 0-16,7 0 1 15,-2 2 4-15,-2 9 30 16,1 4 15-16,-15 8 30 16,-1 8 13-16,-11 6 0 15,-6-1-4-15,-8 4-26 16,-7-2-13-16,-3-4-51 15,-2-2-57-15</inkml:trace>
  <inkml:trace contextRef="#ctx0" brushRef="#br0" timeOffset="64357.8073">17788 11456 1453 0,'-6'0'234'0,"-10"-3"-69"15,0 4-21-15,-1 6-50 0,-1-2-31 16,9 8-45-16,6 2-13 15,8 4-15-15,7 0-2 16,11-2 6-16,0-6 2 16,6-2 5-16,-4-7 2 15,-6-5 4-15,-3 6 1 16,-10-6 2-16,-5 2-2 16,-5 1-4-16,3-1-4 15,0-1 0-15,-20 0 0 0,-34 2 0 16,32 7 0-16,4 6-4 15,6-1-1-15,4 2 9 16,6 4 4-16,5-2 6 16,6 0 3-16,10-2-2 15,0-3 1-15,10-5-1 16,-1-4-1-16,6-5-3 16,1-3 0-16,-4-6-1 15,-4-2-2-15,-3-4-6 16,-6-1-2-16,-3 1-2 15,-4 3-1-15,-4 4 3 16,-7 4 0-16,0 6 1 16,0 2 2-16,-1-1 0 15,2 0-1-15,2 9-1 16,1 10-1-16,6 30-19 16,-5-27-54-16</inkml:trace>
  <inkml:trace contextRef="#ctx0" brushRef="#br0" timeOffset="64538.8385">18019 11347 1724 0,'-6'-12'446'0,"-1"-8"-169"15,2 7-179-15,3 5-38 0,5 6-60 16,-3 1-35-16,7 5-118 15,-1 3-104-15</inkml:trace>
  <inkml:trace contextRef="#ctx0" brushRef="#br0" timeOffset="64717.3613">18084 11476 1317 0,'8'15'301'15,"5"10"-11"-15,2 6-99 16,2-1-9-16,1-1-75 15,-1-4-34-15,-1-5-31 16,0-6-14-16,-2-11-8 16,1-3 1-16,-2-8-31 15,2-6-40-15,1-5-132 16,0-3-201-16</inkml:trace>
  <inkml:trace contextRef="#ctx0" brushRef="#br0" timeOffset="65156.3507">18604 11507 1097 0,'2'10'392'0,"1"10"-180"15,-7 3-28-15,-5-1-8 16,-5-3-33-16,-4 1-29 16,-2-3-55-16,1-4-18 0,-2-7-20 15,2-6-9-15,3-6-39 16,4-4-20-16,9-4-41 15,0-4-16-15,9 2 2 16,4 1 20-16,0 1 29 16,5 4 17-16,0 7 35 15,-1 3 5-15,-1 11 17 16,2 8 11-16,-1 5 9 16,0-3 1-16,5-2-12 15,2 0-7-15,5-9-10 16,5 0-1-16,-1-10 2 15,-3-7 0-15,-2-4 0 16,0-5-1-16,-5-4-5 16,0-1-1-16,-6-2-2 15,-4 1-1-15,-2 7-4 16,-3 7 0-16,-4 10 42 16,-1 6 10-16,-2 5 17 15,-1 4 5-15,3 8-38 0,2-2-10 16,6 4-10-16,-2-3-17 15,4-6 205-15</inkml:trace>
  <inkml:trace contextRef="#ctx0" brushRef="#br0" timeOffset="65963.3951">19605 11307 1540 0,'1'-5'307'16,"0"-7"-72"-16,5 9-71 16,4 5-18-16,9 12-52 15,8 10-21-15,15 17-29 16,1 2-8-16,-5 4-10 16,-6-3-6-16,-21-8-5 15,-7 0-2-15,-10-9-6 16,-5-2-1-16,-7-8-32 15,0-6-13-15,-2-9-34 16,0-2-5-16,2-12 6 0,4-4 5 16,9-8 19-1,5-6 4-15,11-7 20 0,9-2 6 16,12-6 20-16,6-3 12 16,7 1 21-16,-6 2 9 15,-8 7 12-15,-8 1-2 16,-19 12-7-16,-5 3-4 15,-21 6-2-15,-8 8 0 16,-17 5-8-16,-3 6-9 0,0 5-26 16,8 0-23-16,18 2-71 15,4-1-46-15</inkml:trace>
  <inkml:trace contextRef="#ctx0" brushRef="#br0" timeOffset="66394.4025">20298 11374 984 0,'-6'-3'462'16,"-9"-3"-217"-16,-3 0-39 16,-8 5-48-16,-1 1-19 15,3 9-48-15,4 2-23 16,10 4-43-16,8 2-8 15,15 1-11-15,6 4-3 0,16 5-1 16,3-1 4-16,-1 0 2 16,-4-3 3-16,-15-5 11 15,-9-4 10-15,-16-1 17 16,-8-6 1-16,-15-2-5 16,-5 0-8-16,-1-4-35 15,1-1-29-15,11-9-96 16,5 2-56-16</inkml:trace>
  <inkml:trace contextRef="#ctx0" brushRef="#br0" timeOffset="66590.7407">20458 11409 1527 0,'2'1'294'0,"3"4"-25"15,0 4-78-15,-3 9-74 16,1 6-21-16,0 6-48 0,-3 3-14 16,-3-6-19-16,0 1 0 15,-3-5-74-15,6-3-46 16</inkml:trace>
  <inkml:trace contextRef="#ctx0" brushRef="#br0" timeOffset="66745.8696">20473 11238 1472 0,'-1'-6'304'15,"-3"-6"81"-15,3 7-270 16,4 3-54-16,-2 5-45 16,-1-3-51-16,0 0-121 15</inkml:trace>
  <inkml:trace contextRef="#ctx0" brushRef="#br0" timeOffset="67008.0497">20629 11493 1599 0,'1'13'343'0,"0"14"-121"16,-1-2-33-16,-2-6-84 16,0-4-26-16,1-8-38 15,1-1-8-15,6-9-15 0,2 1-5 16,6-8-22-16,1-3-19 15,6-5-20-15,3-1 1 16,5 4 16-16,0 5 10 16,-2 6 12-16,-4 7 12 15,-7 1 22-15,1 8 13 16,-12 4 18-16,0 2-1 16,-5 5-21-16,0-3-10 15,2 2-47-15,-2-5-44 16</inkml:trace>
  <inkml:trace contextRef="#ctx0" brushRef="#br0" timeOffset="67444.9277">21468 11040 1494 0,'-8'0'271'15,"-14"0"-48"-15,-1 8-28 16,-11 13-69-16,1 8-29 16,2 19-36-16,3 10-14 15,16 22-7-15,9 9 2 0,19-4-10 16,12-2-4-16,9-20-5 15,0-14-5-15,-1-11-12 16,-5-10-33-16,-6-13-100 16,0-8 370-16</inkml:trace>
  <inkml:trace contextRef="#ctx0" brushRef="#br0" timeOffset="67937.6813">21527 11307 1326 0,'-5'-5'262'0,"-4"-8"-71"16,9 0-74-16,1-1-21 15,12 1-40-15,5 0-14 16,5 0 2-16,6 6 6 16,2 4-3-16,4 3-4 0,0 8-20 15,-1 2-9-15,-13 5 0 16,-9 0 3-16,-15 3 8 15,-7-3-1-15,-9-2-6 16,-2 1-5-16,7-5-7 16,5-1-5-16,13-4-2 15,6-1-2-15,10 3-3 16,3 0 1-16,1 8 1 16,-1 3-1-16,-7 10 2 15,-5 0 1-15,-15 4 4 16,-11 0 2-16,-11-4 5 15,-8 1 0-15,0-10 1 16,0 1 3-16,8-11-41 16,6-5 23-16</inkml:trace>
  <inkml:trace contextRef="#ctx0" brushRef="#br0" timeOffset="68192.6207">21968 11350 1557 0,'7'3'320'16,"6"4"-93"-16,5 7-68 15,0 6-33-15,5 4-55 16,-3 1-21-16,3 0-32 15,-2-5-6-15,0 1-16 16,-1-5-24-16,-3-3-110 16,-2-7-128-16</inkml:trace>
  <inkml:trace contextRef="#ctx0" brushRef="#br0" timeOffset="68362.9795">22236 11365 1289 0,'-6'-1'309'0,"-12"0"-8"16,-6 3-34-16,-9 10-79 16,-6 4-41-16,-5 9-80 15,2 5-24-15,3-1-35 16,6 0 0-16,14-10-55 0,7-5-51 16,16-7-146-16</inkml:trace>
  <inkml:trace contextRef="#ctx0" brushRef="#br0" timeOffset="68719.8687">22312 11043 1482 0,'8'-1'266'0,"3"1"-60"15,8 13-26-15,0 12-68 16,2 12-44-16,2 15-46 15,-1 6-5-15,-7 12-4 16,-8 1-2-16,-10 2-3 16,-10-7-2-16,-2-13 1 0,1-8-7 15,4-14-39-15,5-6-32 16,6-12-104-16</inkml:trace>
  <inkml:trace contextRef="#ctx0" brushRef="#br0" timeOffset="68928.5295">22693 11546 1627 0,'-1'1'393'0,"-2"0"-96"15,-2 0-130-15,4-1-101 16,0 0 330-16</inkml:trace>
  <inkml:trace contextRef="#ctx0" brushRef="#br0" timeOffset="75085.3724">1680 12476 834 0,'1'-11'519'16,"3"-8"-300"-16,-2 9-65 16,0 8-13-16,3 13-37 15,0 8-15-15,-3 18-20 16,1 8 4-16,-3 13-11 15,3 5-19-15,0-1-19 0,-1-7-6 16,4-11-7-16,-1-12-1 16,0-17-3-16,4-6 2 15,-7-20 1-15,2-4-2 16,-2-15 0-16,-2-6-2 16,-4-5-5-16,-5-9-1 15,1 3-9-15,-3-4-3 16,5 9 0-16,2 3-2 0,5 16 6 15,5 6-2-15,10 7-4 16,7 9-1-16,10-7-27 16,10 4-25-16,13-4-109 15,4-4-130-15</inkml:trace>
  <inkml:trace contextRef="#ctx0" brushRef="#br0" timeOffset="75339.7541">2092 12654 1421 0,'-5'-4'234'0,"6"0"-74"0,1 5-7 15,-2-1-39-15,0 0-11 16,4 18-13-16,3 35-16 16,-8-25-35-16,1 1-16 15,-3-7-30-15,3-5-54 16</inkml:trace>
  <inkml:trace contextRef="#ctx0" brushRef="#br0" timeOffset="75654.6">2549 12655 1632 0,'-8'15'104'16,"0"0"-31"-16,-10 13 94 16,-8-2-45-16,-1-6-53 15,-1-3-20-15,2-11-26 16,1-4-6-16,7-4-8 15,2-5-5-15,7 1-4 16,3-2-4-16,6-2-5 16,3-5-2-16,8-4-2 15,5 2 1-15,7 0 0 16,3 5 2-16,4 11 8 16,-2 3 8-16,-3 18 29 15,-2 4 13-15,-8 10 8 0,-5 1-4 16,0-2-17-16,0-6-33 15</inkml:trace>
  <inkml:trace contextRef="#ctx0" brushRef="#br0" timeOffset="76149.1039">3232 12588 1555 0,'4'2'295'15,"6"7"-105"-15,5 6-41 16,15 13-42-16,7 7-33 16,13 4-34-16,-1 0-12 0,-12-8-16 15,-4-4-18-15,-16-7-73 16,-3-9-63-16</inkml:trace>
  <inkml:trace contextRef="#ctx0" brushRef="#br0" timeOffset="76331.8389">3542 12627 1593 0,'-4'5'338'0,"-10"5"-116"16,1 6-40-16,-11 6-84 15,-9 1-32-15,2 2-41 16,-7-2-10-16,6 0-11 16,9-1-2-16,9-6-35 15,6-2-38-15,8-10-131 0</inkml:trace>
  <inkml:trace contextRef="#ctx0" brushRef="#br0" timeOffset="76542.7576">3691 12645 1485 0,'5'-4'241'0,"14"1"-94"16,4 3-52-16,13 6-61 15,3 4-13-15,5-1-106 16</inkml:trace>
  <inkml:trace contextRef="#ctx0" brushRef="#br0" timeOffset="76766.3848">3754 12745 1399 0,'0'2'250'0,"6"4"-20"0,3 2-53 16,15 0-77-16,7-1-24 15,9-1-48-15,1-2-9 16,-2 0-55-16</inkml:trace>
  <inkml:trace contextRef="#ctx0" brushRef="#br0" timeOffset="77405.5759">4419 12645 1306 0,'-16'0'255'15,"-18"-1"-95"-15,4-6 4 16,5-11-33-16,6 1-29 15,13-10-44-15,6 2-21 16,10 0-16-16,10 1 5 16,8 3 11-16,-1 0-2 0,11 16-5 15,-5 5-10-15,0 21-12 16,-1 9-1-16,-19 5 5 16,0 9 2-16,-21-2 1 15,-10 2-1-15,1 3-2 16,-11-8-3-16,2-7-2 15,-5-9-3-15,-3-18-16 16,7-5-11-16,6-9-15 16,7-2-2-16,9-2 4 15,7-1 7-15,10 1 7 16,4 3 2-16,11 8 2 16,3 4 4-16,1 7 2 15,-1 5 5-15,-5 5 18 16,-4-1-33-16,2 1-121 15,-6-6-189-15</inkml:trace>
  <inkml:trace contextRef="#ctx0" brushRef="#br0" timeOffset="77541.3159">4648 12823 1593 0,'-2'2'305'16,"0"1"-166"-16,-1-2-47 0,3-2-91 15,0 0-50 1</inkml:trace>
  <inkml:trace contextRef="#ctx0" brushRef="#br0" timeOffset="78033.9711">4859 12526 1496 0,'6'-6'256'0,"7"-7"-69"0,6 3-25 16,6 5-49-16,1 3-30 16,3 4-52-16,0 7-15 15,-12 1-8-15,-2 0-2 16,-13 9 1-16,-6-3 0 16,-4 3 0-16,0 1 1 15,-6-8 0-15,4-7 0 16,6-3-5-16,0-4-4 0,9-5-7 15,3 4-2-15,5-2 0 16,7 0 3-16,9 12 1 16,1-1 0-16,2 11 2 15,-4 7 0-15,-15 5 3 16,-7 3 3-16,-15 0 11 16,-8 2 5-16,-10-7 5 15,-2-5 0-15,-2-14-10 16,0-9-21-16,9-13-93 15,9-1-78-15</inkml:trace>
  <inkml:trace contextRef="#ctx0" brushRef="#br0" timeOffset="78228.5144">5503 12774 1554 0,'-5'9'360'0,"2"6"-35"16,-3 7-144-16,0-3-48 15,-1 6-71-15,-4-1-17 16,-6-2-77-16,-4-6 131 16</inkml:trace>
  <inkml:trace contextRef="#ctx0" brushRef="#br0" timeOffset="78694.2234">5853 12604 1396 0,'10'1'227'0,"2"-1"-62"16,13 2-46-16,5 0-47 15,-2-2-23-15,12 6-27 16,-2-1 0-16,-2 1-83 16,-1 0-83-16</inkml:trace>
  <inkml:trace contextRef="#ctx0" brushRef="#br0" timeOffset="78860.2937">6053 12634 1146 0,'-6'11'355'16,"-2"6"-165"-16,2 4-58 16,3 2-9-16,2 1-45 15,0-1-19-15,5-2-32 16,0-2-6-16,7-7-79 16,0-4-280-16</inkml:trace>
  <inkml:trace contextRef="#ctx0" brushRef="#br0" timeOffset="79158.7984">6418 12671 1323 0,'-8'-7'275'0,"-8"-2"-36"15,3 3-32-15,-3 3-61 16,0 3-22-16,-2 3-52 15,-5 1-26-15,11 7-37 16,3 4-9-16,9 6-4 16,6 2-1-16,8-1 1 15,4 1 1-15,12-7 1 16,-1-3 1-16,-4-11 3 16,-1-6 5-16,-11-10 4 15,-5-5 3-15,-7-3 1 16,0 0 1-16,-11 3-42 15,0 0-11-15</inkml:trace>
  <inkml:trace contextRef="#ctx0" brushRef="#br0" timeOffset="79715.2515">6983 12640 1408 0,'3'5'241'16,"-3"0"-56"-16,4 7-58 15,2 2-15-15,-3 3-21 16,4 2-5-16,-4-2-22 16,-1-1-13-16,-3-6-24 15,-4 0-6-15,1-7-8 16,-3-2-2-16,2-4-1 0,3-5-5 16,2-7-6-16,4-7-6 15,8-4-4-15,3-1 0 16,9 1 3-16,3 4 4 15,-1 10 2-15,-2 3 2 16,-4 10 5-16,-5 9 2 0,-4 7 2 16,1 6 0-16,-1 5-1 15,1 0-25 1,1-5-116-16</inkml:trace>
  <inkml:trace contextRef="#ctx0" brushRef="#br0" timeOffset="80085.3461">7223 12556 1190 0,'9'-20'349'16,"9"-12"-81"-16,9 7-83 15,7 4-20-15,-1 13-27 16,-2 8-22-16,-3 11-47 15,0 11-12-15,-3 8-11 16,-2 5-7-16,-1 2-15 0,-5-3-5 16,-2 0-8-16,0-4-2 15,-4-6 0-15,-5-8-2 16,0-7-2-16,-2-3-4 16,-5-8-19-16,-1-3-19 15,-5-4-35-15,-1-4-8 16,-1-1-16-16,0 2-5 15,-1 6 17-15,-3 5 10 16,-1 11 35-16,-8 4 21 0,-3 6 16 16,5 2 3-1,-4-5-16-15,12-1-45 0</inkml:trace>
  <inkml:trace contextRef="#ctx0" brushRef="#br0" timeOffset="80415.2021">8019 12639 1385 0,'-10'10'264'0,"-9"13"-1"15,-7 2-60-15,1-7-75 16,-2-3-36-16,-1-9-50 0,-1-5-17 15,5-8-17-15,-1-3-11 16,7-5-21-16,5-3-10 16,9 1-16-16,7 1 5 15,9 0 12-15,10 4 7 16,-3 5 22-16,5 5 6 16,1 9 8-16,-9 4 2 15,0 11 1-15,-3 0-2 16,0 9-4-16,4 4 7 15,0-2-71-15,-3 0-61 16</inkml:trace>
  <inkml:trace contextRef="#ctx0" brushRef="#br0" timeOffset="80570.785">7945 12377 1740 0,'-6'-1'461'16,"-7"-1"-151"-16,10 8-216 16,3 6-64-16,7 5 320 15</inkml:trace>
  <inkml:trace contextRef="#ctx0" brushRef="#br0" timeOffset="80957.2341">8191 12584 1563 0,'5'1'297'0,"9"-1"-106"16,8 3-29-16,11-2-57 15,3 0-32-15,2 2-45 16,-2 0-14-16,-9 1-16 16,1 1-24-16,-11 1-63 15,-4-1-56-15</inkml:trace>
  <inkml:trace contextRef="#ctx0" brushRef="#br0" timeOffset="81094.9991">8363 12592 1381 0,'-1'8'247'16,"-2"14"-40"-16,-3 2-7 16,0 6-64-16,4 6-24 15,2-1-55-15,4 0-18 16,0-9-65-16</inkml:trace>
  <inkml:trace contextRef="#ctx0" brushRef="#br0" timeOffset="81572.2824">8821 12645 1359 0,'-12'-6'268'16,"-8"-4"-9"-16,-10-3-30 16,3 9-65-16,3 4-38 15,3 6-52-15,0 3-20 16,5 4-17-16,-1 1-5 16,10 9-3-16,7 0 0 15,10 1-7-15,14-2-2 0,4-9-3 16,0-4-4-16,3-8 0 15,-7-5-1-15,-5-6-1 16,-1 0 0-16,-13-4-16 16,-3 1-31-16,-6 0 43 15</inkml:trace>
  <inkml:trace contextRef="#ctx0" brushRef="#br0" timeOffset="81971.4846">9137 12668 951 0,'-5'-3'447'16,"-9"-2"-250"-16,-1-3-33 16,-1 4-38-16,0-3-26 15,6 6-53-15,2 1-15 16,4 2-14-16,4 5 5 16,4 2 14-16,4 3 8 15,4 1 2-15,6 1-6 0,2 2-5 16,0 2 3-16,-6 1 21 15,-5 2 11-15,-14-2 15 16,-5-3 0-16,-12-2-28 16,-5-7-16-16,-5-11-23 15,4-8-11-15,8-8-76 16,8-3 381-16</inkml:trace>
  <inkml:trace contextRef="#ctx0" brushRef="#br0" timeOffset="82615.6598">9905 12626 1425 0,'0'19'229'15,"1"7"-72"-15,0 5-43 16,-1 2-7-16,-1-10-45 16,-2-3-9-16,1-7-26 15,1-3-6-15,-1-10-3 16,1-6-2-16,1-8-6 0,-2-7-5 16,6-3-12-16,2-2-6 15,5-1-4-15,6 6 0 16,5 6 7-16,1 6 4 15,3 9 10-15,-4 1 5 16,-5 9 13-16,-4 2 6 0,-6 7 2 16,-1 2 0-1,-2 3-9-15,-2 2-4 0,-1-2-7 16,3-1-23-16,0-2-81 16,2-2-67-16</inkml:trace>
  <inkml:trace contextRef="#ctx0" brushRef="#br0" timeOffset="83124.9074">10506 12677 1356 0,'-4'7'236'0,"-9"8"-64"15,-1-2-25-15,-2 0-38 16,0 0-27-16,-5-6-30 16,1 0-15-16,0-7-21 0,-1-5-5 15,5-2-7-15,3-2-4 16,8 0-12-16,-2-3-10 16,12 2-14-16,6-3-1 15,5 1 12-15,8 0 7 16,-3 4 13-16,0 3 0 15,-2 8 2-15,-4 4 3 16,0 9 12-16,-2 3 11 0,0 4 18 16,-1 2 2-1,2-5-10-15,5-1-8 0,1-9-14 16,2-2 0-16,1-9 2 16,-2-3 2-16,-3-8-1 15,-3-2-1-15,-2 1-4 16,2-4-1-16,-7 0-1 15,0-2-3-15,-2 7-4 16,-6 3-2-16,2 10 2 16,1 7 6-16,-2 8 8 15,0 4 5-15,1 3-3 16,-2 1-6-16,1-2-4 16,2-3-16-16,4-4-79 15,-4-2-42-15</inkml:trace>
  <inkml:trace contextRef="#ctx0" brushRef="#br0" timeOffset="83260.5425">10714 12521 1438 0,'-5'-9'281'16,"1"-4"8"-16,-1 3-116 15,5 12-116-15,4 3-61 16</inkml:trace>
  <inkml:trace contextRef="#ctx0" brushRef="#br0" timeOffset="83619.7799">10923 12752 1569 0,'8'6'342'16,"7"5"-94"-16,5-3-92 15,2-1-38-15,0-6-53 16,0-3-13-16,-1-4-13 16,1-2-11-16,-3-2-17 15,-1-4-2-15,-7-2-5 16,-3 1 1-16,-10-2-5 16,-1 2-8-16,-12 0-5 15,-4 0-4-15,-1 7 2 16,-1 4 3-16,6 4 1 15,-2 4-5-15,5 4-2 0,3 2 1 16,0 7 2-16,8 4 5 16,5 9 5-16,2 5 0 15,3 11 5-15,0 7-1 16,-1 0 0-16,-1-1 20 16,1-10-99-16,-1-4 20 15</inkml:trace>
  <inkml:trace contextRef="#ctx0" brushRef="#br0" timeOffset="83894.0457">11345 12589 1741 0,'1'1'417'0,"3"5"-231"15,-5-1-36-15,5 14-77 16,1 2-8-16,3 7-22 16,3 2-8-16,-1-5-12 15,-2-4-3-15,4-12 6 16,0-5 5-16,1-9 4 16,2-8-2-16,0-6-12 15,-2-5-9-15,1 2-28 16,-4 1-32-16,0 7 326 0</inkml:trace>
  <inkml:trace contextRef="#ctx0" brushRef="#br0" timeOffset="84502.8621">11862 12601 1321 0,'-2'0'236'0,"-12"-7"-93"16,0 2 10-16,-4 1-11 15,-3-2-27-15,5 6-50 16,1 0-32-16,9 6-24 15,0 3-4-15,11 4 3 16,0 3 3-16,4-1 0 16,6 3 0-16,-3-4-5 15,5-1-2-15,2-2-2 16,-5-7-3-16,1-3-16 0,-6-2-14 16,-8-5-31-1,-1 1-7-15,-4 0 9 0,-4 0 11 16,-5 1 29-16,-3-1 17 15,0 5 16-15,2 0 2 16,5 8 1-16,-1 4 1 16,6 2 6-16,4 4 6 15,3-2 7-15,5 2 0 16,5-5-5-16,2-2-4 16,6-7-4-16,5-4-1 15,0-4-4-15,0-6-4 0,-2-4-3 16,1-2-2-16,-1-4-3 15,-3 0 0-15,-4 2 1 16,-6 2-3-16,-5 7 16 16,-2 4 12-16,-3 8 25 15,0 8 9-15,-1 9-7 16,0 2-9-16,1 4-28 16,3 3-8-16,4 1-35 15,2 0 56-15</inkml:trace>
  <inkml:trace contextRef="#ctx0" brushRef="#br0" timeOffset="85221.7754">12691 12546 1327 0,'6'1'246'16,"5"6"-88"-16,1-2-83 15,5 2 15-15,3-2-30 16,2-7-7-16,3 0-17 15,0 1-10-15,-1 1-15 16,-6 0-3-16,-10 0-5 16,-5 0 0-16,-8 1-3 15,-4 6-1-15,-6 0-1 0,-7-2-1 16,5 9 0-16,0 0 1 16,2-1 1-16,9 6 1 15,1-4 1-15,4 3 13 16,9 0 12-16,0 0 6 15,10 0 2-15,2-4-11 16,-1-1-10-16,6-4-5 16,-2-8-1-16,0-2 1 15,3-9-21-15,-3-5-13 16,0-5-14-16,-3-2-1 0,-6-3 18 16,-3 0 15-16,-4 2 10 15,-1 2 4-15,-6 7 25 16,-4 5 8-16,-2 9 14 15,1 2 4-15,-1 7-24 16,3 0-9-16,2 8-14 16,-1 2-6-16,2 1 1 15,2 3-19-15,1-4-80 16,2-1-238-16</inkml:trace>
  <inkml:trace contextRef="#ctx0" brushRef="#br0" timeOffset="85452.5668">13212 12548 1540 0,'-1'0'268'0,"2"7"-119"0,-1 7-18 16,1 11-46-16,2 6-2 15,-1 13-10-15,0 3-10 16,2 13-18-16,-1 5-3 15,2-1-11-15,-3-6-3 16,-2-18-4-16,0-8-11 0,0-13-20 16,4-5-34-16,4-10-84 15</inkml:trace>
  <inkml:trace contextRef="#ctx0" brushRef="#br0" timeOffset="85626.4004">13265 12695 1579 0,'4'-1'322'15,"3"-3"-117"-15,5 0-123 16,10 2-27-16,5 0-46 16,3 3-1-16,-3 0-49 15,-1-1-51-15</inkml:trace>
  <inkml:trace contextRef="#ctx0" brushRef="#br0" timeOffset="85940.2135">13572 12603 1289 0,'5'1'296'0,"4"5"-57"0,-2 2-27 16,-2 11-42-16,0 1-33 15,-3 6-41-15,-1-2-20 16,-2-4-36-16,1-4-8 15,0-9-18-15,4-5-3 16,3-6-7-16,1-4-10 0,1-8-13 16,4-1-3-16,-1-3-2 15,3 3 9-15,3 4 7 16,-6 3 0-16,2 8 4 16,-2 3 2-16,-4 8 6 15,-2 1 3-15,-2 8 1 16,-2-1-1-16,1 0-5 15,1 3-2-15,-1-2-12 16,-2-4-33-16,5 0-104 16,-8-4-109-16</inkml:trace>
  <inkml:trace contextRef="#ctx0" brushRef="#br0" timeOffset="86106.5539">13707 12287 1757 0,'-1'-2'453'0,"1"0"-232"0,-2 4-60 15,2-2-101-15,0 10-27 16,4 20-20-16,9 48-31 16</inkml:trace>
  <inkml:trace contextRef="#ctx0" brushRef="#br0" timeOffset="86888.8937">14521 12456 1553 0,'3'0'271'0,"13"11"-116"16,6 9-10-16,13 12 0 15,2 7-30-15,2 0-43 16,-2-2-13-16,-6-3-28 15,-5-4-7-15,-14-3-10 16,-9-2-1-16,-10-7-2 16,-6-3 0-16,0-8-19 15,-2-6-11-15,1-8-31 16,5-4-12-16,0-11-7 16,4 1-3-16,11-7 18 15,4 1 13-15,8-3 19 0,6-4 10 16,8 4 15-16,1 1 7 15,0 4 22-15,-6 2 13 16,-16 3 26-16,-8 3 1 16,-17 2-4-16,-7 1-1 15,-15 4-20-15,-1 3-7 16,-1 1-17-16,6 0-9 16,8 5-14-16,-2 2-15 15,14 11-74-15,-5-2-23 0,8 8-184 16</inkml:trace>
  <inkml:trace contextRef="#ctx0" brushRef="#br0" timeOffset="87331.9449">15231 12526 1175 0,'-8'0'340'15,"-11"0"-134"-15,2 0-48 16,3 2-63-16,-1 1-35 16,7 2-35-16,6 6 4 15,8 1 8-15,2-1 4 16,14 6-3-16,-2-3-5 16,8 3-15-16,1 4-2 0,-10-2 0 15,-2 6 5-15,-16-2 18 16,-4-1 7-16,-10-3 0 15,-6-6-3-15,-3-5-18 16,-1-7-5-16,2-9-26 16,1-5-31-16,-1-5-104 15,4 0-99-15</inkml:trace>
  <inkml:trace contextRef="#ctx0" brushRef="#br0" timeOffset="87542.0059">15430 12572 1557 0,'3'0'318'0,"1"1"-91"16,2 4-56-16,2 9-64 0,0-1-31 15,4 13-27-15,-3-4-13 16,-1 3-22-16,-2 4-28 15,-6-9-79-15,0 0-62 16</inkml:trace>
  <inkml:trace contextRef="#ctx0" brushRef="#br0" timeOffset="87736.5624">15468 12359 1474 0,'-1'-5'274'0,"0"-3"-38"15,2 3-87-15,0 5-92 16,3 2-32-16,-4-2-85 16,0 0-51-16</inkml:trace>
  <inkml:trace contextRef="#ctx0" brushRef="#br0" timeOffset="88051.8183">15639 12625 1527 0,'1'10'267'16,"3"15"-102"-16,1 0-24 15,-1-2-26-15,2-2-26 16,1-2-27-16,4-4-12 15,-9-7-19-15,5-1-7 16,-3-9-6-16,-3-4-5 16,7-6-7-16,-1-8-5 15,6-1-7-15,0 1-1 0,5 2-2 16,4 4 1-16,-3 6 0 16,1 6 3-16,-4 5 6 15,-2 7 10-15,-10 9 20 16,0 7 5-16,-4-1 5 15,-4 0-7-15,3 0-2 16,1-6 73-16</inkml:trace>
  <inkml:trace contextRef="#ctx0" brushRef="#br0" timeOffset="89078.6658">16292 12245 848 0,'-7'-2'501'0,"-12"2"-261"16,-2 5-66-16,-6 7-33 15,0 5-6-15,3 15-32 16,2 13-27-16,8 22-22 15,5 8-15-15,14 10-20 16,0-3-2-16,13-5-11 0,5 1-1 16,-4-15-11-16,9-4-42 15,7-26-126-15</inkml:trace>
  <inkml:trace contextRef="#ctx0" brushRef="#br0" timeOffset="90421.6002">16489 12497 930 0,'2'-3'417'15,"9"-3"-241"-15,-2-6-72 16,8 3-14-16,-1 0-7 16,5 1-23-16,1 4-9 15,-2 6-25-15,5 4-9 16,-7 6-4-16,-1 5 3 0,-12 5 17 16,-5-1 12-16,-12 0 11 15,-3-4 4-15,3-3-15 16,-7-4-12-16,12-1-15 15,5-4-8-15,2-4-10 16,8 0-7-16,7-1-5 16,-2 0-1-16,8 3 4 15,4 1 3-15,-3 7 1 16,2 2 0-16,-12 6 2 16,-10-1 2-16,-15 3 1 15,-6 0 5-15,-11-5 4 16,1-2 1-16,2-14-1 15,3-4-20-15,7-6-90 16,2-5-47-16</inkml:trace>
  <inkml:trace contextRef="#ctx0" brushRef="#br0" timeOffset="90666.9443">16975 12603 1651 0,'-11'1'440'15,"-7"-1"-82"-15,6 1-194 16,-1-2-39-16,11-1-91 15,2 1-45-15,10 0 173 16</inkml:trace>
  <inkml:trace contextRef="#ctx0" brushRef="#br0" timeOffset="91230.6486">17291 12541 796 0,'-7'3'532'16,"-6"7"-293"-16,-4-7-90 15,-1-3 12-15,-1-8-35 16,2-4-26-16,9 0-27 15,3-8-21-15,11 1-33 16,7 2-6-16,6-3-9 16,7 7-1-16,4 12 4 15,0 2 0-15,-3 20 1 16,-5 3 1-16,-11 11 6 16,-11-5 10-16,-15 3 8 15,-7 2 0-15,-11-7-5 16,1 0-6-16,6-8-9 15,0-9-6-15,8-7-16 16,6-3-11-16,10-2-20 0,3-5 2 16,11 5 5-16,4 0 3 15,2 1-12-15,4 2-13 16,1 4-109-16,1-2-157 16</inkml:trace>
  <inkml:trace contextRef="#ctx0" brushRef="#br0" timeOffset="91381.9377">17538 12722 1517 0,'-1'0'315'16,"-3"1"7"-16,-2-1-188 16,5 0-41-16,0 0-63 15,1-1-60-15</inkml:trace>
  <inkml:trace contextRef="#ctx0" brushRef="#br0" timeOffset="91935.2027">17662 12482 1204 0,'-2'-6'294'0,"2"-5"-162"16,2-3-20-16,8 1-35 15,7 3 5-15,1-3-4 16,8 7-2-16,-2 3-15 16,1 4-6-16,1 10-24 15,-6 0-6-15,-6 5-6 16,-9-2 1-16,-12 2 1 15,-6-7-3-15,-4 3-3 16,2-1-2-16,3-7-4 16,7 2 0-16,8-5-8 15,4-5-2-15,14 1-5 16,3 3 0-16,6 1-1 16,2 11 0-16,-8 6 1 15,-2 2 1-15,-16 6 5 16,-11 0 5-16,-13 0 6 15,-10-1 3-15,-9-6 1 16,3-5-17-16,6-10-75 0,9-4 79 16</inkml:trace>
  <inkml:trace contextRef="#ctx0" brushRef="#br0" timeOffset="92413.1255">18133 12195 1471 0,'2'1'255'0,"8"13"-38"0,5 14-60 16,7 27-25-16,4 19-13 15,-3 10-12-15,-5-1-8 16,-12-7-29-16,-7-8-13 16,-13-6-26-16,-6-3-6 15,-2-8-11-15,3-4 0 16,-1-17-3-16,1-9-26 0,7-15-48 15,1-12-327-15</inkml:trace>
  <inkml:trace contextRef="#ctx0" brushRef="#br0" timeOffset="93012.9234">18628 12535 1312 0,'0'-6'228'0,"2"-4"-133"16,6-2-15-16,7 2-30 16,0-3-8-16,4 2 10 15,1 4 4-15,-6 4 5 16,2 9-8-16,-8 8-19 15,-2 4-4-15,3 6 1 16,0-3 4-16,8-2 3 16,3-4-4-16,3-9 4 15,-1-8 11-15,-3-5 1 16,1-3-2-16,-10-2-14 16,-1-2-12-16,-6-2-23 0,-3-2-32 15,-1 3-98-15,0 6-76 16</inkml:trace>
  <inkml:trace contextRef="#ctx0" brushRef="#br0" timeOffset="93267.2844">18608 12712 1414 0,'7'-3'247'16,"6"3"-42"-16,12-3-63 16,7 3-19-16,9 0-47 15,4 0-30-15,5 4-30 16,1 3-33-16</inkml:trace>
  <inkml:trace contextRef="#ctx0" brushRef="#br0" timeOffset="95197.5544">19439 12356 1384 0,'3'-3'237'0,"4"-2"-62"15,-3 5-4-15,-4 6-45 16,0 5-16-16,-10 8-24 16,-3 2-13-16,-2 5-33 15,-4 2-4-15,11-6-22 0,7 2-5 16,11-9-2-1,11-2 0-15,8-4 1 0,7 0-2 16,-3-2-22-16,-8-8-30 16,0-1-105-16,-8-6-80 15</inkml:trace>
  <inkml:trace contextRef="#ctx0" brushRef="#br0" timeOffset="95424.1002">19623 12368 1455 0,'-3'1'226'0,"-2"12"-75"15,-1 2-11-15,2 9-23 16,2 12-11-16,-3 2-27 16,4 3-10-16,2 0-21 15,0-6-14-15,4-6-13 16,2-5-1-16,-3-9-10 15,0-3 1-15,0-4-47 16,0-2-48-16</inkml:trace>
  <inkml:trace contextRef="#ctx0" brushRef="#br0" timeOffset="95648.9075">19840 12717 1427 0,'-1'0'218'0,"-4"-1"-66"15,4 1-61-15,1 0-51 16,0 0-27-16</inkml:trace>
  <inkml:trace contextRef="#ctx0" brushRef="#br0" timeOffset="96186.2466">20302 12358 1091 0,'0'-4'375'0,"-3"-3"-200"16,-6 1-2-16,-10 5-14 16,-4 2-9-16,-6 5-29 15,-1 3-26-15,2 9-46 16,-1 5-21-16,7 11-17 15,6 7-5-15,10 3-1 16,5-4-2-16,15-4-1 16,5-5 0-16,17-8 0 15,8-4 0-15,3-12 1 16,0-4-2-16,-9-6 3 16,-7-5 0-16,-18-6 4 15,-13-1 2-15,-18 2 8 16,-12-2 12-16,-15 3 1 15,-3 4 2-15,5 2-11 16,2 2-22-16,19 5-80 16,11-1 161-16</inkml:trace>
  <inkml:trace contextRef="#ctx0" brushRef="#br0" timeOffset="96611.3257">20983 12488 1224 0,'0'-5'290'0,"-4"1"-141"16,2-2-11-16,-10-2-9 15,4 3 12-15,-8-1-7 16,-6 3-10-16,1 8-37 15,1 3-35-15,-2 8-16 16,6 6-6-16,1 0-7 0,2 4 1 16,13-2-6-16,6 2-1 15,24 1-4-15,2-9-3 16,11-2-32-16,2-8-45 16,-6-6-77-16</inkml:trace>
  <inkml:trace contextRef="#ctx0" brushRef="#br0" timeOffset="97299.8803">21068 12461 1235 0,'3'-2'300'15,"4"2"-129"-15,5 7-20 16,-1 2 6-16,4 11-21 15,-2 1-17-15,-2 0-26 16,-2 1-17-16,-6-1-26 16,-1-1-7-16,-2-5-11 0,-1-3-3 15,-1-6-9-15,0-6-2 16,2-4-2-16,0 2-3 16,0 1-8-16,0 0-13 15,3-8-31-15,-2-10-14 16,49-29-9-16,-27 32 7 15,1 7 24-15,3-1 10 16,-9 9 16-16,-3 4 5 0,-4 8 13 16,-4 4 12-16,-3 6 18 15,-4 2 2-15,-5-7-10 16,2 1-6-16,3-6-18 16,-1-6-2-16,4 0 0 15,-1-4 1-15,-2-2-3 16,0 0-5-16,0 0-11 15,7-10-6-15,34-38-6 16,-23 30 0-16,2 0 8 16,0 4 1-16,0 8 5 15,-8 3 2-15,-1 10 14 16,0 6 10-16,-9 6 29 16,1 2 13-16,2 5 12 15,-3-3 1-15,3-1-15 16,3 2-8-16,-10-13-22 15,2 4-8-15,4-7-10 0,-4-5-1 16,1 2 254-16</inkml:trace>
  <inkml:trace contextRef="#ctx0" brushRef="#br0" timeOffset="109982.8142">1520 13816 1347 0,'0'0'272'16,"0"0"-22"-16,-4 12-91 15,-1 7-22-15,0 17-40 16,-1 9-17-16,5 16-25 16,1 2-12-16,4 3-14 15,4-6-7-15,0-14-10 0,0-11 2 16,0-16-48-16,-5-6-49 16</inkml:trace>
  <inkml:trace contextRef="#ctx0" brushRef="#br0" timeOffset="110477.0424">1474 13931 1313 0,'-3'-1'284'16,"0"-2"-10"-16,6-1-150 16,-3 3-26-16,3 0-25 15,21-8-16-15,39-7-21 16,-27 13-11-16,6 3-8 15,0 7-2-15,-7 7-10 16,-8 3 1-16,-16 2 1 16,-8 1-1-16,-11 2 3 15,-3-1-1-15,-5 0 0 0,-2-4-1 16,4-8-7-16,5-2-10 16,9-4-20-16,5-2-1 15,14 0 0-15,6 0 12 16,6 1 13-16,3 4 2 15,-1 7 0-15,-8 3 2 16,-12 9 18-16,-12 4 9 16,-16 3 10-16,-11 2 2 15,-9-10-13-15,-4-5-4 16,3-11-55-16,4-8-33 0</inkml:trace>
  <inkml:trace contextRef="#ctx0" brushRef="#br0" timeOffset="111045.0715">1974 13683 2069 0,'27'27'56'0,"6"12"9"15,20 30 50-15,-14 13-28 16,-13-1-8-16,-28 5 0 16,-11 0 10-16,-23-5-8 15,-3 5-11-15,-13-15-30 16,-1-7-8-16,0-18-9 15,5-6-23-15,18-12-94 16,6-3 94-16</inkml:trace>
  <inkml:trace contextRef="#ctx0" brushRef="#br0" timeOffset="149971.2809">2737 13837 1417 0,'-3'0'237'15,"-4"3"-47"-15,-4 17-59 16,0 5-19-16,-3 15-22 16,0 8-15-16,-2 1-38 15,-2 1-13-15,4-5-12 16,3-6-3-16,3-8-1 15,3-8 0-15,4-9 0 16,-1-8 0-16,6-8-2 16,3-5 0-16,-4-13-4 15,3-3-5-15,0-12-7 0,3 2-3 16,4-7 3-16,-3-4 5 16,0 7 4-16,-4-2 1 15,-1 12 1-15,-4 10 2 16,-1 9 2-16,-1 7 1 15,1 6 4-15,0 6-1 16,3 10-4-16,4 4 0 16,12 8-5-16,4 2 0 15,10 5-1-15,7 1 1 0,4-1 0 16,2 3 1-16,-9-9 1 16,-8-1 0-16,-13-4 3 15,-8-3 0-15,-11-2 3 16,-6-1 2-16,-16-8 2 15,-6-5 4-15,-6-10-2 16,-3-6-2-16,5-6-18 16,3-1-13-16,10 3-27 15,5 3-14-15,5 7-46 16,4 4-45-16</inkml:trace>
  <inkml:trace contextRef="#ctx0" brushRef="#br0" timeOffset="150495.7101">3190 14077 1300 0,'-3'-2'255'0,"-6"0"-102"15,-3-1-10-15,-4 4-30 16,2 1-21-16,-2 3-32 15,4 5-12-15,2 2-30 16,7 3-10-16,7 4-13 16,4-4-1-16,18 4 2 15,-3-6 2-15,4-1 3 16,3-2 1-16,-8-9 4 16,-2 2 0-16,-9-6 3 15,-7 0 2-15,-9-2 1 16,-5 0 1-16,-12 2 0 15,-2 2 8-15,-6 1 14 16,3 5 4-16,3 2 1 16,6 4-13-16,8 3-18 15,8 0-9-15,8 1-4 0,2-1-1 16,8-2 2-16,1 1-1 16,11-4-62-16,4 2-60 15</inkml:trace>
  <inkml:trace contextRef="#ctx0" brushRef="#br0" timeOffset="150824.4996">3549 14192 1048 0,'-1'-6'389'0,"1"-8"-225"15,-3-2-19-15,-2 2-11 16,0 2-5-16,-4 1-21 15,-2 7 4-15,-4-2-25 16,-1 6-12-16,-4 8-31 16,0 0-13-16,7 9-21 15,1-1-6-15,13 3-8 16,2 3-2-16,16 1 2 16,4-1 0-16,4-7 4 15,3-3 1-15,-2-9 2 16,-4-2 2-16,-5-2 3 15,-8-3 2-15,-12-2 2 0,-9 1-1 16,-9 1-2-16,-6 2-3 16,0 2-44-16,1 2-49 15</inkml:trace>
  <inkml:trace contextRef="#ctx0" brushRef="#br0" timeOffset="151099.3642">3692 14094 1430 0,'3'-6'276'16,"3"-4"5"-16,0 5-128 16,1 7-19-16,-2 12-50 15,1 6-13-15,-1 18-4 16,-1 7-10-16,-1 8-15 15,0 8-14-15,1-5-18 16,-1 0-3-16,3-8-1 16,-3-6-1-16,5-9-11 15,1-2-21-15,3-8-68 16,2-2-81-16,-1-5 84 16</inkml:trace>
  <inkml:trace contextRef="#ctx0" brushRef="#br0" timeOffset="151279.8775">3753 14306 1389 0,'0'-2'240'0,"1"-4"-66"15,6 2-60-15,6 1-26 0,12 2-54 16,7 1-25-1,6 3-181-15</inkml:trace>
  <inkml:trace contextRef="#ctx0" brushRef="#br0" timeOffset="151603.3842">4229 14145 1268 0,'-3'-5'268'0,"-5"-8"-112"16,-2 4 0-16,-6 1 5 16,-3 0-1-16,-3 9-13 15,-3-1-20-15,-1 0-46 16,2 5-16-16,6 2-29 0,2 3-9 15,14 6-14-15,4 3-3 16,4-4-5-16,7 0 0 16,2-3-1-16,1-3 1 15,7-4 2-15,0-5-12 16,5-3-68-16,-3-8-49 16</inkml:trace>
  <inkml:trace contextRef="#ctx0" brushRef="#br0" timeOffset="151862.9627">4384 14062 1464 0,'2'4'249'16,"1"5"-55"-16,-3 4-77 15,-1 0-12-15,1 1-30 16,1 4-14-16,6 5-29 16,1 2-13-16,-1 1-13 15,-1-4 0-15,7-7-1 16,-6-3-1-16,3-2-44 16,1-5-40-16,-4-5-116 0</inkml:trace>
  <inkml:trace contextRef="#ctx0" brushRef="#br0" timeOffset="152027.2747">4454 13946 1482 0,'-1'-4'313'0,"-9"-9"56"0,12 6-231 15,-2-1-56-15,0 1-52 16,5 2-46-16,1 2-113 15</inkml:trace>
  <inkml:trace contextRef="#ctx0" brushRef="#br0" timeOffset="152323.699">4973 14029 1567 0,'3'0'337'0,"-5"-4"-70"0,2 4-61 15,-1-2-100-15,0 1-39 16,-1 0-49-16,2 1-15 16,0 0-77-16,0 0-65 15</inkml:trace>
  <inkml:trace contextRef="#ctx0" brushRef="#br0" timeOffset="152516.4132">4995 14208 1383 0,'-5'1'298'0,"0"5"72"16,1 1-86-16,1-3-120 15,5 3-36-15,1-2-68 16,2 2 296-16</inkml:trace>
  <inkml:trace contextRef="#ctx0" brushRef="#br0" timeOffset="153491.4583">5670 13935 1564 0,'5'3'316'0,"2"5"-90"16,16 16-114-16,9 5-28 0,14 9-28 16,4 4-9-16,-6-2-13 15,-9 3-11-15,-9-5-8 16,-8-6-19-16,-2-10-66 16,-1-10-54-16</inkml:trace>
  <inkml:trace contextRef="#ctx0" brushRef="#br0" timeOffset="153731.8205">5988 13967 1471 0,'-1'0'273'0,"-5"0"-17"15,-2 1-33-15,-1 4-68 16,-5 6-32-16,-4 7-33 15,5 8-8-15,-12 6-29 0,-4 3-9 16,-8 4-26-16,-3 0-8 16,6 1-17-16,8-9-12 15,11-11-44-15,6-3-35 16,12-17-88-16,10-2 113 16</inkml:trace>
  <inkml:trace contextRef="#ctx0" brushRef="#br0" timeOffset="154016.0552">6244 14025 1655 0,'-1'0'373'0,"3"4"-168"15,9 0-44-15,15-2-85 16,5-2-19-16,9-1-28 16,0 0-12-16,-4 0-18 15,-2-1-26-15,-3 2-96 16,-2-1-64-16</inkml:trace>
  <inkml:trace contextRef="#ctx0" brushRef="#br0" timeOffset="154239.4674">6289 14164 1410 0,'-2'2'257'16,"-2"1"-34"-16,15 0-51 16,11 1-7-16,12-1-44 15,6 3-24-15,0 0-51 16,-1 2-17-16,-5-3-42 16,-3 0 8-16</inkml:trace>
  <inkml:trace contextRef="#ctx0" brushRef="#br0" timeOffset="156530.152">6979 13756 1165 0,'0'-3'349'0,"3"-3"-149"0,1 8-71 16,-4-2-10-16,0 4-30 15,3 22-2-15,5 37 6 16,-7-24-7-16,-2-8-26 16,0-6-11-16,0-7-28 15,0-8-6-15,4-8-1 16,-3-4-1-16,4-13-9 15,4-6-3-15,1-10-6 16,7-1 0-16,2 0 2 16,3 5 0-16,1 9 2 15,0 8 3-15,-2 14 6 16,-4 8 8-16,-1 15 16 16,-1 4 2-16,-4 6 2 15,-1-3-7-15,-1-5-13 16,3-3-8-16,1-11-74 15,2-7-51-15</inkml:trace>
  <inkml:trace contextRef="#ctx0" brushRef="#br0" timeOffset="157008.3285">7366 13738 903 0,'-2'-10'484'0,"-1"-12"-243"15,6-3-51-15,5-5-29 16,3-6-16-16,8 5-17 15,-3 5-8-15,5 6-15 16,1 11-14-16,2 10-33 16,0 6-17-16,5 16-12 15,0 7-3-15,-6 12 2 16,-5 1-1-16,-5 9-6 16,-7 0-1-16,-1-5-8 15,2-2-2-15,-1-11-3 16,2-7 0-16,-3-13-4 15,-1-3-5-15,-4-18-14 16,0-6-9-16,-3-9-28 0,-5-6-14 16,-1 2-21-16,2 3 9 15,-4 3 25-15,2 8 13 16,-2 12 21-16,-6 7 4 16,0 14 5-16,-3 6 4 15,1 3 3-15,3-4-26 16</inkml:trace>
  <inkml:trace contextRef="#ctx0" brushRef="#br0" timeOffset="157387.6349">6966 14104 1443 0,'3'2'226'16,"14"0"-44"-16,2 1-44 16,24 2-44-16,12-3-16 15,27 4-38-15,7-5-18 16,4 5-15-16,-2-2-2 16,-16 2-22-16,-1 2-12 15,-12-6-53-15,-2 4-35 0,-16-3-129 16</inkml:trace>
  <inkml:trace contextRef="#ctx0" brushRef="#br0" timeOffset="157927.4093">7115 14390 1145 0,'-4'-8'364'0,"1"-5"-133"16,7-5-79-16,6-3-1 15,14-1-13-15,7 1-12 16,16 4-41-16,7 9-22 16,-5 10-27-16,-1 8-4 0,-24 15-2 15,-10 4 9-15,-13 11 3 16,-7 3-3-16,-11-2-8 15,0 3-9-15,-12-10-9 16,-1-3-7-16,-3-14-12 16,-3-8-10-16,11-9-25 15,2-3-12-15,15-8-15 16,4 2 8-16,11-6 15 16,6 1 12-16,14 6 19 15,2-4 2-15,5 12 3 16,3 4 3-16,-9 8 4 15,-2 5 2-15,-4-1 11 16,-3-2-17-16,1-1-126 16</inkml:trace>
  <inkml:trace contextRef="#ctx0" brushRef="#br0" timeOffset="158151.8088">7985 14153 1580 0,'2'5'344'0,"0"12"-40"16,-2 3-74-16,0 6-65 15,-2 1-30-15,-2 0-79 16,4-2-32-16,1-8 279 15</inkml:trace>
  <inkml:trace contextRef="#ctx0" brushRef="#br0" timeOffset="158775.3567">8295 13959 1458 0,'13'2'228'0,"10"7"-77"16,-2 6-20-16,-4 12-8 15,-7-1 3-15,-5 3-2 16,-4 1-10-16,-2-1-48 16,-5-4-16-16,0-6-23 15,2-6-7-15,3-10-7 16,3-8-6-16,3-8-23 15,-2-10-16-15,10-6-15 16,1 5 5-16,3-4 15 0,2 7 10 16,1 6 12-16,-3 4 1 15,-3 11 7-15,1 8 8 16,-9 9 13-16,-1 4 5 16,-3 6-2-16,0 0-5 15,0-2-8-15,5-3-12 16,6-3-67-16,2-7-45 15</inkml:trace>
  <inkml:trace contextRef="#ctx0" brushRef="#br0" timeOffset="158971.8319">8774 13996 1536 0,'8'3'289'16,"10"2"-76"-16,5-3-112 16,5 3-20-16,2-3-50 15,-1-2-8-15,3 4-79 16,-1-3-82-16</inkml:trace>
  <inkml:trace contextRef="#ctx0" brushRef="#br0" timeOffset="159151.3504">8816 14071 1521 0,'-1'7'261'16,"-3"2"-106"-16,8 2-25 16,10 0-47-16,3-5-22 15,12-3-23-15,2-2-14 16,5 0-82-16,3-1-69 15</inkml:trace>
  <inkml:trace contextRef="#ctx0" brushRef="#br0" timeOffset="159450.5517">9320 13953 1562 0,'-10'-6'294'0,"-11"-5"-121"15,-2 3-18-15,0 4-64 16,1 9-21-16,5 11-33 16,3 4-15-16,7 7-16 15,5-2-3-15,12 3-3 16,4-2 0-16,11-2-1 16,5-3 1-16,1-9 6 15,0-6 5-15,-5-10 30 16,-5-8 14-16,-6-6 9 15,-6-2 3-15,-5-4-28 0,-5-2-14 16,-6 0-21-16,0 4-30 16,-3 9-96-16,2 6-53 15</inkml:trace>
  <inkml:trace contextRef="#ctx0" brushRef="#br0" timeOffset="159620.2075">9614 14077 1264 0,'9'3'334'0,"6"9"-9"15,-3-1-52-15,-16 11-96 16,-8 6-42-16,-10 4-48 16,-5 5-46-16,1-7 315 15</inkml:trace>
  <inkml:trace contextRef="#ctx0" brushRef="#br0" timeOffset="160153.0553">9864 14085 1168 0,'4'-3'300'0,"3"-5"-202"16,0 0-4-16,2-5-20 15,2 1-13-15,-1-7 0 16,-2 0-3-16,2 0 1 16,-7 1 5-16,1 4 0 15,1 6 8-15,-8 8-6 16,1 1-3-16,0 14-8 16,-1 8-12-16,1 1-20 15,0 3-7-15,3 3-8 16,1-4 2-16,4 2-60 0,3 1-47 15</inkml:trace>
  <inkml:trace contextRef="#ctx0" brushRef="#br0" timeOffset="160338.6396">10222 14156 1593 0,'-4'10'347'16,"-2"7"-133"-16,-5 4-75 16,-5 4-41-16,-7-2-56 15,1-2-23-15,6-7-77 16</inkml:trace>
  <inkml:trace contextRef="#ctx0" brushRef="#br0" timeOffset="160722.607">10421 13931 1335 0,'4'-8'247'0,"2"-6"-87"16,11 1-13-16,1 1 5 15,9 10-41-15,1 3-26 16,-1 10-43-16,-5 6 0 16,-14 4 4-16,-13 1 3 0,-15 8-4 15,-8 0-12-15,-6-3-19 16,2-2-7-16,9-9-7 15,8-2-6-15,13-6-6 16,3-3 0-16,12-4 2 16,6 1 1-16,8-2 5 15,10 4 2-15,4 0-51 16,1 0-47-16</inkml:trace>
  <inkml:trace contextRef="#ctx0" brushRef="#br0" timeOffset="160892.1509">10821 14113 1509 0,'-6'8'297'0,"5"11"-54"16,-6 2-102-16,-7-3-13 15,10 6-76-15,-11-2-32 16,2-4-80-16</inkml:trace>
  <inkml:trace contextRef="#ctx0" brushRef="#br0" timeOffset="161146.0263">11115 14117 1456 0,'-1'1'318'16,"-2"-2"102"-16,-1 3-255 16,3-2-44-16,0 0-80 15,0 0-26-15,1 0-76 16,0 0-51-16</inkml:trace>
  <inkml:trace contextRef="#ctx0" brushRef="#br0" timeOffset="161311.79">11287 14115 1644 0,'0'2'385'16,"0"0"-156"-16,0 0-68 15,0-2-81-15,0 0-47 16,0 0-50-16,0 0-46 16,0 0-133-16</inkml:trace>
  <inkml:trace contextRef="#ctx0" brushRef="#br0" timeOffset="161432.4675">11454 14126 1500 0,'-1'2'345'15,"-1"1"30"-15,2 1-216 16,0-4-40-16,0 0 271 16</inkml:trace>
  <inkml:trace contextRef="#ctx0" brushRef="#br0" timeOffset="172486.8927">2826 14943 1476 0,'-16'-3'240'0,"-20"4"-72"16,-2 0-23-16,8 13-58 16,4 2-17-16,8 0-50 15,9 5-13-15,13-2-7 16,4-1-4-16,18-1 2 15,4-6 2-15,7-10 2 16,6-1 2-16,-5-2 0 16,1 4-1-16,-15 0 2 15,-9 4-1-15,-17 3 3 16,-12 2 0-16,-17 4 4 0,-4 2 2 16,-7 2 6-16,0-4 3 15,10 3-3-15,5-2-2 16,13 1-9-16,9 5-2 15,9 3 4-15,7 1 3 16,8 1-1-16,7 0 0 16,4-5-7-16,1-5-1 15,6-13 1-15,2-9 2 0,6-11-9 16,-4-6-9-16,-3-10-14 16,-5-4 0-16,-11-7 9 15,1 11 8-15,-14 6 12 16,-3 9 7-16,-8 15 20 15,-7 3 12-15,1 14 13 16,0 4-4-16,5 6-18 16,0 0-12-16,6 1-16 15,1 0-3-15,2-4-6 16,2-5-21-16,-2-4-82 16,0-6-69-16</inkml:trace>
  <inkml:trace contextRef="#ctx0" brushRef="#br0" timeOffset="172637.2018">3058 15055 1586 0,'-4'-5'273'0,"1"2"-156"15,-3 1-123-15,6 3-87 16</inkml:trace>
  <inkml:trace contextRef="#ctx0" brushRef="#br0" timeOffset="172890.6637">3227 15214 1434 0,'1'4'230'0,"3"2"-45"16,4 2-23-16,2 3-27 15,4 3-5-15,5 0-37 16,-3 1-11-16,1 2-14 16,-3-4-14-16,-2-4-10 15,3-5-3-15,2-13-20 16,1-6 1-16,1-10-5 16,-2-3-3-16,-3 0-14 15,-4-1-28-15,-2 6-114 16,-2 2-18-16</inkml:trace>
  <inkml:trace contextRef="#ctx0" brushRef="#br0" timeOffset="173344.4263">3799 15151 1533 0,'-5'9'283'15,"-4"17"-65"-15,-7 2-25 16,-7-1-63-16,-2-1-28 16,-3-11-50-16,4-7-22 0,3-8-16 15,3-4-8-15,3-9-31 16,1-1-17-16,11-2-21 16,3-3-3-16,11 1 19 15,1 3 11-15,6 4 17 16,-2 0 7-16,4 10 5 15,0 2 0-15,-1 10 10 16,-1 5 11-16,-7 8 21 16,1 3 7-16,2 3-1 15,1-2-11-15,9-8-15 16,2-6-5-16,5-12-1 16,-1-8 2-16,-4-7-1 15,-2-5 2-15,-7-6 0 16,1 0-2-16,-9 0-2 15,-1 1-3-15,-1 11 9 16,-6 6 16-16,3 13 31 16,-2 11 13-16,0 8-7 0,5 9-16 15,-2 2-28-15,-4-2-10 16,8-4 44-16</inkml:trace>
  <inkml:trace contextRef="#ctx0" brushRef="#br0" timeOffset="173909.5641">4885 14917 1106 0,'0'-6'402'0,"7"-6"-129"15,-5 5-34 1,-2 8-78-16,6 11-17 0,-5 20-53 16,7 9-10-16,6 12-17 15,-5 4-6-15,5 6-18 16,-3-3-13-16,-7-6-14 16,4-7-6-16,-8-19-16 15,4-5-17-15,-3-12-51 16,-2-6-38-16,4-5-86 15,-2-3-61-15</inkml:trace>
  <inkml:trace contextRef="#ctx0" brushRef="#br0" timeOffset="174124.2169">5108 15153 1419 0,'-2'1'209'0,"-5"2"-71"0,-4 4-24 16,-5 3-15-16,-1 4-15 15,-2 4-29-15,1 1-13 16,7 2-28-16,-1-4-8 16,7-1-1-16,6-1 4 15,7-4 9-15,7 2 3 16,9-1-2-16,6-2-6 16,1-1-6-16,4-2-31 15,-5-4-76-15</inkml:trace>
  <inkml:trace contextRef="#ctx0" brushRef="#br0" timeOffset="174388.5609">5384 15169 1490 0,'5'0'240'0,"-1"-3"-88"15,11 2-16-15,8 1-52 16,2-5-17-16,9 5-43 16,3-1-12-16,0-1-12 15,1 2-29-15,-4-4-91 0,-9 0-81 16</inkml:trace>
  <inkml:trace contextRef="#ctx0" brushRef="#br0" timeOffset="174645.8824">5470 15297 1381 0,'3'2'236'0,"4"1"-65"15,1-1-4-15,13-2-52 16,2 0-17-16,8 0-35 16,4 0-17-16,-1 1-14 15,-2 2-10-15,-6-2-58 16,-3 1-14-16</inkml:trace>
  <inkml:trace contextRef="#ctx0" brushRef="#br0" timeOffset="178545.8043">6047 15038 974 0,'-1'-6'443'0,"1"-3"-254"16,6 0-69-16,5-2-18 15,12 2-38-15,5 1-23 16,10 5-25-16,4 3-5 16,-8 4-3-16,-5 6 1 15,-18 7 1-15,-8-1 1 0,-14 4 4 16,-5-1 1-16,-8-4 3 16,0-2-3-16,2-9-3 15,6-4-1-15,10-3-9 16,5-3-4-16,11 6-7 15,11 1-3-15,17 7 0 16,6 5 1-16,7 6 4 16,-5 1 2-16,-19 10 12 15,-6 3 12-15,-23 1 25 16,-11 3 18-16,-12-2 6 16,-10-4-5-16,-5-14-19 15,-3-9-11-15,4-14-15 16,7-4-10-16,14-2-38 15,9 1-37-15,15 2-85 16,7 3-97-16</inkml:trace>
  <inkml:trace contextRef="#ctx0" brushRef="#br0" timeOffset="178921.1391">6758 15161 1474 0,'10'2'237'0,"14"4"-92"15,10 0-56-15,6 0-56 16,0 2-19-16,-2-6 0 15,-3 1-21-15,-8-3-90 0,-1-5-90 16</inkml:trace>
  <inkml:trace contextRef="#ctx0" brushRef="#br0" timeOffset="179146.5968">6826 15317 1269 0,'5'2'283'0,"9"5"-101"16,4-1-14-16,15 0-38 16,2 3-35-16,6-2-41 15,-1 0-18-15,-4-3-26 16,-5 0 75-16</inkml:trace>
  <inkml:trace contextRef="#ctx0" brushRef="#br0" timeOffset="179817.8412">7758 15036 1293 0,'-12'-7'265'0,"-11"-9"-84"15,5-3-34-15,6-10-36 0,8 4-29 16,12-4-36-16,7 0 2 15,13 12-8-15,5 6-9 16,2 13-15-16,1 14-10 16,-7 11-6-16,-13 2 1 15,-16 11 7-15,-7-1 1 16,-16 2 4-16,0 1-1 16,-3-8 0-16,2-5-2 15,5-11-5-15,5-9-3 0,13-5-8 16,4-2-2-16,14-1 0 15,7 1 1-15,7 0 4 16,-2 2 0-16,2 2-12 16,-3-1-34-16</inkml:trace>
  <inkml:trace contextRef="#ctx0" brushRef="#br0" timeOffset="180147.3505">8054 15068 1509 0,'1'2'254'0,"2"10"-97"16,0 1-17-16,-2 4-31 16,0 1-18-16,-3-3-34 15,-1-3-11-15,0-6-21 0,1-3 0 16,1-6-2-16,1 1-2 15,0 1-8-15,1-11-7 16,16-41-7-16,-4 26-4 16,9 5 0-16,1 1-2 15,4 13-1-15,1 5 0 16,-6 6 3-16,3 13 1 0,-13 7 4 16,-3 4 2-16,-4 10 4 15,-4-4-7-15,1 1-93 16,5-1-118-16</inkml:trace>
  <inkml:trace contextRef="#ctx0" brushRef="#br0" timeOffset="180406.9709">7687 15347 1259 0,'1'0'276'0,"9"-2"-98"16,10 2-38-16,27 0-27 16,9 2-19-16,19 0-50 0,11 2-12 15,0 2-16-15,1-3-6 16,-7 5-20-16,-11-1-22 15,-17-5-133-15</inkml:trace>
  <inkml:trace contextRef="#ctx0" brushRef="#br0" timeOffset="180870.7388">7805 15639 1464 0,'3'-3'227'0,"1"-4"-81"15,7-1-12-15,6 0-25 16,2-1-13-16,8 3-16 15,1 5-5-15,0 7-3 16,1 8-3-16,-1 12-5 16,-7 4 2-16,-6 9-12 15,-3 2-9-15,-2-1-18 16,-1-1-8-16,-5-11-7 0,1-5-1 16,-2-11 0-16,-3-10-6 15,2-7-25-15,-2-6-15 16,-5-12-19-16,0-3 0 15,-2 1 20-15,3 1 10 16,-4 11 16-16,-4 3 6 16,-6 10 8-16,-5 7 6 15,-4 4 8-15,-3 5 1 0,4 2-5 16,4-3-6-16,6-7-3 16,3-6-11-16,10-8-94 15</inkml:trace>
  <inkml:trace contextRef="#ctx0" brushRef="#br0" timeOffset="181376.4679">8790 15175 1546 0,'10'1'255'0,"18"2"-136"15,9 1-42-15,12 0-34 16,5 0-20-16,4-2-18 16,0 1-21-16,-11-3-78 15,-4 0-81-15</inkml:trace>
  <inkml:trace contextRef="#ctx0" brushRef="#br0" timeOffset="181647.2806">8827 15287 1217 0,'1'0'308'16,"6"2"-144"-1,12-1-42-15,-4 1-5 0,21 0-48 16,6-2-18-16,5 0-26 16,12 0-9-16,-5 1-7 15,-7 0-16-15,-7-3-71 16,-7 0-56-16</inkml:trace>
  <inkml:trace contextRef="#ctx0" brushRef="#br0" timeOffset="181840.8172">9224 15116 1494 0,'12'7'232'0,"9"8"-117"15,3 3-5-15,-8 1-8 16,-3 1-4-16,-10-1 3 0,0 4-4 16,-8-1-32-16,-9-1-18 15,3-2-23-15,-7-4-44 16</inkml:trace>
  <inkml:trace contextRef="#ctx0" brushRef="#br0" timeOffset="182467.8899">9831 14858 1882 0,'9'-9'66'16,"7"3"-1"-16,11-5 64 15,10 22-42-15,2 12-12 16,-2 23-10-16,0 9-3 0,-13-1-4 15,-5 3-6-15,-5-12-21 16,-5-7-6-16,0-11-10 16,-3-11 1-16,-2-8 1 15,1-4 2-15,-4-11-6 16,-1-5-9-16,-1-5-26 16,-5-6-14-16,-1 3-12 15,1 2 8-15,-3 5 12 16,0 10 5-16,-5 9 10 15,-3 7 2-15,-8 8 7 16,-2 1 2-16,-3 1 3 16,0-2 3-16,5-9-40 15,6-5-28-15,12-7-89 16,5-6-54-16</inkml:trace>
  <inkml:trace contextRef="#ctx0" brushRef="#br0" timeOffset="182739.1623">10347 15039 1534 0,'3'-2'280'0,"5"3"-87"16,8 2-43-16,6-3-61 16,4 4-33-16,8-4-37 15,-1-1-6-15,2 1-11 16,-2 3-27-16,-6-4-110 16,-3-2-90-16</inkml:trace>
  <inkml:trace contextRef="#ctx0" brushRef="#br0" timeOffset="182964.2174">10366 15146 1457 0,'3'0'241'15,"11"2"-62"-15,6-2 0 16,11 2-51-16,2 0-26 16,10 2-49-16,0 0-19 15,-5 0-30-15,-3 0-38 16</inkml:trace>
  <inkml:trace contextRef="#ctx0" brushRef="#br0" timeOffset="185208.2308">11209 14867 1195 0,'-2'4'295'0,"-2"5"-180"15,-9-5-4-15,-4-3-33 16,-3-1 5-16,-7-13-7 16,5-2-5-16,4-11-21 15,3-2-23-15,15-1-23 16,6 4-8-16,14 2-1 15,6 3 5-15,6 11 3 0,4 4 2 16,-1 11 0-16,-6 8-5 16,-9 5 1-16,-9 3 4 15,-16 9 4-15,-8 4 2 16,-12 5 4-16,-6 2-2 16,-1-6 1-16,2-8-1 15,9-11-4-15,8-2-2 0,13-13-2 16,7 5 2-16,12-5 5 15,6 2 2-15,5 1 1 16,1-2-2-16,-2 2-5 16,-7-4 6-16,-1-1-62 15,-1 0-77-15</inkml:trace>
  <inkml:trace contextRef="#ctx0" brushRef="#br0" timeOffset="185538.8798">11409 14892 1282 0,'0'3'285'0,"0"5"-50"16,2 5-52-16,1 4-58 16,-1 3-8-16,-2-2-56 15,0-2-15-15,-1-3-17 16,-1-4-5-16,-2-9-4 0,3-6-1 15,0-5-3-15,1-9-3 16,4-4-9-16,4 0-4 16,4-4-2-16,2 5-1 15,5 6-2-15,1 3 1 16,1 13 4-16,-4 1 2 16,-1 17 6-16,-2 9 1 15,-1 7-3-15,-1 2 0 16,-1-1-5-16,-2-4-31 0,-4-5-131 15,-3 2-291-15</inkml:trace>
  <inkml:trace contextRef="#ctx0" brushRef="#br0" timeOffset="185806.8268">11054 15169 1512 0,'-2'2'254'0,"16"-2"-106"16,-8 0-7-1,1 0-20-15,37 0-23 0,20 0-32 0,15-2-11 16,-6 4-26-16,-2 2-10 15,2 2-13-15,-7-1-23 16,-13-1-71-16,-6-1-48 16</inkml:trace>
  <inkml:trace contextRef="#ctx0" brushRef="#br0" timeOffset="186390.9393">11251 15354 1042 0,'-1'0'412'0,"-11"-2"-183"16,11-1-75-16,0 0-34 0,3-2-10 15,-2 4-39-15,0 0-10 16,12-5-23-16,35-16-10 15,-18 16-17-15,1 5-6 16,0 8-5-16,-5 2 0 16,-13 9-1-16,-6 3 1 15,-12 2 3-15,-7 1 1 0,-7-3 1 16,-1-2 0-16,1-5-5 16,2-6-11-16,9-7-16 15,0-1-11-15,11-4 0 16,7-1 8-16,7-1 13 15,9 4 7-15,2 5 4 16,3 5 2-16,-7 12 8 16,-8-2 17-16,-15 4 28 15,-11 3 18-15,-13-2 13 16,-6 0-12-16,-5-11-17 16,1-6-18-16,2-13-28 15,8-5-24-15,14-2-105 16,2-7-60-16</inkml:trace>
  <inkml:trace contextRef="#ctx0" brushRef="#br0" timeOffset="187319.8188">12017 15032 1223 0,'0'-2'306'0,"0"2"-144"16,3 0-51-16,-3 0-10 15,0 0-45-15,0 0-10 16,6 9 0-16,4 10 3 0,14 29 4 16,-19-27 1-16,-4-3-24 15,2 2-9-15,-3-7-8 16,-3-2-1-16,1-3-2 16,-4-3 0-16,4-2-1 15,-3-3 0-15,3-3 0 16,2 2-2-16,0-1-4 15,0 1-8-15,5-14-18 16,20-38-2-16,-4 30 0 16,1 0 7-16,1 10 14 15,-4 4 1-15,-5 3 1 16,0 9 0-16,-5 7 2 16,2 4 6-16,-5 9 11 15,-4-5 7-15,-1 4 4 16,-4-5-2-16,0-2-7 15,5 0-5-15,-4-12 0 16,2-1-1-16,1-9-3 16,-1 6-4-16,0 0-17 0,6-20-7 15,22-28-5-15,-12 28 1 16,4 4 11-16,-3 3 6 16,-4 7 1-16,2 5 1 15,-5 7 6-15,1 7 10 16,-3 5 16-16,-1 5 13 15,-3-1 16-15,0 1 0 16,-4-6-9-16,1-1-7 16,-1-4-17-16,0-1 272 0</inkml:trace>
  <inkml:trace contextRef="#ctx0" brushRef="#br0" timeOffset="197262.9381">13017 13703 1016 0,'5'-3'373'15,"1"-4"-228"-15,-2 2-50 16,-2 10-6-16,-4 7-10 16,-2 11-15-16,1 11-2 0,0 17-9 15,3 11-6-15,8 10-15 16,5 1-7-16,10-8-12 15,4-8-3-15,8-13-1 16,1-4 1-16,-6-13 0 16,-9-9 1-16,-6-11 3 15,-9-6 5-15,-4-4 4 16,-2-4 2-16,-8 0-5 16,-1 4-7-16,-6 5-11 15,0 6-1-15,3 17-4 16,-1 9 0-16,11 25-3 15,-1 9-1-15,8 14-2 16,3 2 1-16,0 8 5 16,6 8 5-16,-5 4 14 15,4 1 2-15,-8-13 2 16,-5-11-3-16,-7-14-5 16,-5-6-1-16,-2-13 4 0,-2-9 6 15,7-17-44-15,-6-16-42 16</inkml:trace>
  <inkml:trace contextRef="#ctx0" brushRef="#br0" timeOffset="197866.9559">13671 14132 905 0,'-6'3'428'0,"-11"0"-237"16,8 0-74-16,11-2-5 15,2 0-2-15,21 3-20 16,8-2-6-16,19-1-31 16,10 0-11-16,12-1-24 15,-1 0-8-15,-9 3-27 16,-5-4-32-16,-14-4-60 16,-10 2-55-16,-11-3-111 15</inkml:trace>
  <inkml:trace contextRef="#ctx0" brushRef="#br0" timeOffset="198190.0933">13739 14241 1131 0,'-7'0'341'0,"-1"2"-213"16,8-1-41-16,4 1-2 0,9-1-20 15,9 0 4-15,13-1-13 16,8 0-6-16,13 0-9 16,1-3-3-16,-1-1-10 15,-3 2-9-15,-8 1-11 16,-10 1-1-16,-5 1-4 15,-10-2-16-15,-8-1-47 16,1-2-31-16,-12-2-96 16,2 1-20-16</inkml:trace>
  <inkml:trace contextRef="#ctx0" brushRef="#br0" timeOffset="198429.4503">14107 14111 917 0,'-5'-5'395'0,"3"0"-222"15,2-2-74-15,2 6-13 16,10 1-8-16,3 0-35 16,4 5-17-16,3 0-20 0,2 1-5 15,3 1-2-15,1 4 0 16,-4 2 6-16,-2 2 7 16,-10 2 16-16,0-4 14 15,-9 2 35-15,-5-1 12 16,-9 2 38-16,-10 1-4 15,-10 2-39-15,2-1-19 16,1 0-86-16,7 2 330 0</inkml:trace>
  <inkml:trace contextRef="#ctx0" brushRef="#br0" timeOffset="200991.118">14938 14078 1474 0,'1'2'240'15,"5"-1"-60"-15,3 6-39 16,12 7-43-16,7 4-13 0,12 10-40 16,0 4-7-16,-4 1-13 15,0-2-5-15,-5-2-16 16,-1-1-37-16,1-5-147 16,-3-1 12-16</inkml:trace>
  <inkml:trace contextRef="#ctx0" brushRef="#br0" timeOffset="201296.3645">15265 14136 1018 0,'-1'-2'367'0,"-2"-2"-240"0,-2-1-38 15,-3 3-13-15,1 3-1 16,-4 7-3-16,-8 0 6 16,-4 13-7-16,0 1-8 15,-5 6-21-15,0 5-10 16,-3-6-16-16,-1-1-6 15,8-10-21-15,10-3-34 0,16-8-158 16</inkml:trace>
  <inkml:trace contextRef="#ctx0" brushRef="#br0" timeOffset="206460.3073">15494 14493 878 0,'-6'-3'464'0,"-9"0"-249"0,-1-1-67 16,-5 4-39-16,-2 3-5 15,0 5-40-15,2 3-8 16,5 6-11-16,7 2 0 15,11 4-7-15,5 0-9 16,15-1-5-16,6 0-4 16,7-8-5-16,6-5-4 0,-6-9 3 15,-6-4 3 1,-8-9 4-16,-11-1 12 0,-16-8 21 16,-6-2 5-16,-17-3-2 15,-4-5-11-15,-2-5-26 16,4 0-11-16,9-5-9 15,8 2-5-15,14 5-5 16,10 4-5-16,11 5-1 16,8 7-2-16,7 9-33 15,2 7-36-15,-9 11-81 16</inkml:trace>
  <inkml:trace contextRef="#ctx0" brushRef="#br0" timeOffset="206995.2495">15878 14188 1197 0,'0'-3'318'0,"7"-2"-130"0,3 1-27 16,14-2-50-16,6 4-25 16,12 2-42-16,-1-5-9 15,2 6-22-15,-2 3-4 16,-7-3-44-16,-1 6-30 16,-5-3-98-16,-7 2-75 15</inkml:trace>
  <inkml:trace contextRef="#ctx0" brushRef="#br0" timeOffset="207211.8004">15957 14306 1047 0,'0'3'395'0,"4"4"-232"15,7-1 8-15,16-2-19 16,6-1-12-16,9-4-39 16,1-1-22-16,5-2-44 15,-3-1-14-15,0 2 14 16</inkml:trace>
  <inkml:trace contextRef="#ctx0" brushRef="#br0" timeOffset="211108.7397">16803 13935 1267 0,'0'-5'295'0,"0"-5"-91"16,-1 7-58-16,0 3-22 15,0 13-49-15,1 3-10 16,3 15-22-16,1 2-3 16,-1 0-6-16,0-1-11 15,0-11-10-15,-1 1-1 16,2-10-44-16,-1-1-37 16,2-6-125-16</inkml:trace>
  <inkml:trace contextRef="#ctx0" brushRef="#br0" timeOffset="211392.5663">16769 13950 834 0,'7'-11'418'16,"4"-5"-226"-16,5 5-110 15,4 0-12-15,4 10-14 16,2 2-2-16,5 11 0 15,-1 0-7-15,-5 1 5 16,-4 0 4-16,-9-5-9 16,-1 1 4-16,-3 2 0 15,-2-3 1-15,-6 0 12 16,0 6 2-16,-5 0-5 0,-3 6-10 16,0 8-23-16,0-4-7 15,4 6-13-15,4-4-25 16,4-4-76-16</inkml:trace>
  <inkml:trace contextRef="#ctx0" brushRef="#br0" timeOffset="212405.3498">17195 13943 1439 0,'2'0'203'0,"0"4"-84"16,1 11-21-16,1 10-14 15,-2 2-6-15,0 2 2 16,-3-5 7-16,-1-4-20 16,-3-4-9-16,2-6-34 15,3-3-9-15,0-3-2 16,4-2-1-16,0-9-2 15,-1-1-1-15,7-8-7 16,0-2-2-16,7-4-2 16,5-3-1-16,4 5 1 15,-1 0 1-15,-1 7-1 16,-3 12 3-16,-6 7 17 16,-1 10 10-16,-5 14 16 15,-2-1 0-15,-4 1-9 16,2 0-7-16,1-8-39 15,2 0-41-15</inkml:trace>
  <inkml:trace contextRef="#ctx0" brushRef="#br0" timeOffset="213393.1013">16724 14366 1344 0,'-9'2'202'0,"-3"3"-123"16,9-2 10-16,12 0 9 16,16-3 5-16,21 0-34 15,15 1-16-15,22 1-30 16,6 1-11-16,7 1-6 16,-5-2 1-16,-8 1-23 15,-6-1-24-15,-17-2-72 16,-4 3-54-16</inkml:trace>
  <inkml:trace contextRef="#ctx0" brushRef="#br0" timeOffset="213887.3614">16957 14609 1456 0,'-1'-1'215'0,"2"-4"-77"16,6 0-16-16,5-7-24 15,9 5-20-15,6-1-28 16,5 2-13-16,6 9-13 16,2 1-5-16,-5 7-5 15,-7 4 0-15,-18-2 1 16,-11 4 2-16,-17 1 0 16,-5-1-1-16,3 4-5 15,-2-6-3-15,9-6-7 16,8-4-7-16,5-6-14 15,7-3-2-15,14 2 2 16,3-4 7-16,7 5 8 16,5 3 0-16,-8 10 5 15,-4 8 9-15,-18 4 19 16,-10 5 5-16,-23 2 4 0,-11-3-4 16,-6 0-10-1,-3-12-8-15,10-18-90 0,8-12 75 16</inkml:trace>
  <inkml:trace contextRef="#ctx0" brushRef="#br0" timeOffset="214312.6329">18046 14359 1630 0,'1'12'385'0,"3"7"-127"15,-9 3-121-15,-5 2-39 16,-2 0-62-16,-6-3-43 16,-1-2-100-16</inkml:trace>
  <inkml:trace contextRef="#ctx0" brushRef="#br0" timeOffset="214860.9691">18462 14105 1069 0,'4'-2'403'16,"-2"5"-185"-16,3 4-69 15,1 10-55-15,-2 8-1 16,3 1-1-16,-6 2-1 16,-3-1-17-16,-2-8-11 0,2-5-26 15,-4-6-9-15,6-8-10 16,-1-3-3-16,1-12-6 16,12-1-8-16,3-6-13 15,1 0 0-15,6 6-1 16,-7-3 2-16,4 10 7 15,3 2 1-15,-4 7 7 16,1 10 8-16,-8 5 12 16,-6 5 4-16,-2 4-1 15,-2 0-6-15,0-2-8 16,1 0-5-16,4-6-32 16,-3-4-45-16</inkml:trace>
  <inkml:trace contextRef="#ctx0" brushRef="#br0" timeOffset="215058.0997">18874 14101 1467 0,'13'-1'236'16,"11"-3"-48"-16,9 5-84 15,-3-1-62-15,-3 0-10 0,3 4-43 16,-10-4-50-16</inkml:trace>
  <inkml:trace contextRef="#ctx0" brushRef="#br0" timeOffset="215225.1317">18926 14213 1454 0,'6'0'232'0,"4"0"-54"16,3 1-48-16,9 1-63 15,-6-2-19-15,10 2-31 16,3-2-28-16,3 3-112 16</inkml:trace>
  <inkml:trace contextRef="#ctx0" brushRef="#br0" timeOffset="215533.7563">19531 14062 1508 0,'-10'-9'256'15,"-13"-7"-87"-15,-4 2-49 16,1 9-50-16,-4 1-19 15,0 9-29-15,8 8-6 0,3 4 9 16,10 9 3-16,11 0 8 16,4-1 0-16,13-2-8 15,3-6-2-15,7-3-5 16,5-4-1-16,-2-10 0 16,0-2-1-16,-8-11 0 15,-5-5-1-15,-4-1-18 16,-11-4-20-16,-7 3-87 15,-5 7-69-15</inkml:trace>
  <inkml:trace contextRef="#ctx0" brushRef="#br0" timeOffset="215700.8809">19710 14171 1370 0,'1'7'296'15,"-1"3"9"-15,-7 9-121 0,-5 2-42 16,-3 3-86-16,-2-2-22 16,3-4-159-16,1-3-215 15</inkml:trace>
  <inkml:trace contextRef="#ctx0" brushRef="#br0" timeOffset="216225.9026">19967 14071 1228 0,'-2'-11'288'0,"4"-4"-135"16,0-1-17-16,2 4-15 0,1 6-12 15,-2 6-33-15,-3 3-2 16,-3 5-30-16,5 7-12 16,-2 1-10-16,0 3-4 15,1 2-1-15,-1-4 1 16,5 1 1-16,2 0-2 16,-2-3-4-16,-2-1-3 15,-14-9-1-15,1 0-1 0,-4-5-2 16,-4-1-3-16,12-3-5 15,-5-1-3-15,11 1-9 16,5 4-2-16,7-1-1 16,9 1 1-16,5 1-17 15,-1-1-21-15,5 2-61 16,-5 0-43-16</inkml:trace>
  <inkml:trace contextRef="#ctx0" brushRef="#br0" timeOffset="216377.4973">20280 14149 1263 0,'4'4'304'0,"1"1"-45"15,-3 5-37-15,-6 5-57 16,-4-4-20-16,-6 5-69 0,-2 0-26 16,-3-1-36-1,0 0-32-15,5-2-47 16</inkml:trace>
  <inkml:trace contextRef="#ctx0" brushRef="#br0" timeOffset="216874.2093">20524 14026 1143 0,'1'-6'319'0,"5"-7"-205"15,5 3-4-15,9 1-9 16,3 3 2-16,1 3-13 16,4 4-15-16,-5 8-33 0,-6-2-5 15,-10 10-4-15,-7-3 2 16,-20 1 6-16,-5 5-1 15,-7-2-14-15,-4 4-5 16,7-5-11-16,10-3-4 16,6-6-3-16,11-3 0 15,11 0 0-15,6 1 0 16,11-1 0-16,1-2 0 16,4 0-37-16,-3-3-30 0,2 2-120 15</inkml:trace>
  <inkml:trace contextRef="#ctx0" brushRef="#br0" timeOffset="217036.3282">20923 14162 1399 0,'-4'7'249'15,"10"5"-54"-15,-11 2-61 16,6 2-31-16,-4 2-53 15,-9-7-32-15,1 0-126 16</inkml:trace>
  <inkml:trace contextRef="#ctx0" brushRef="#br0" timeOffset="217392.0618">21113 14146 1587 0,'0'1'298'0,"0"0"-140"16,0-3-44-16,0 1-42 15,0 1-23-15,0 0-62 16,0 0-52-16</inkml:trace>
  <inkml:trace contextRef="#ctx0" brushRef="#br0" timeOffset="217562.6057">21422 14158 1448 0,'-3'-1'247'16,"0"1"6"-16,-2 1-129 15,4-1-63-15,0 0-8 16,0 0-33-16,0 0-16 0,0 0-104 16</inkml:trace>
  <inkml:trace contextRef="#ctx0" brushRef="#br0" timeOffset="217705.6618">21549 14141 1717 0,'0'2'365'0,"-3"1"-247"16,2-3-51-16,0 0-37 15,0 0-273-15</inkml:trace>
  <inkml:trace contextRef="#ctx0" brushRef="#br0" timeOffset="220924.9736">2295 16609 729 0,'-3'4'453'0,"0"-2"-173"0,4-1-136 15,-1-2 12-15,0 0 12 16,3-2-26-16,15-6-14 16,36-42-53-16,-28 22-25 15,6-12-27-15,-4-5-8 16,3-7-6-16,-3 4-2 15,-12-2 0-15,2 4 0 0,-16 9-1 16,1 3-2 0,1 18-4-16,-4 8 2 0,2 18 10 15,-3 12 3-15,1 14 5 16,2 15-2-16,11 17-8 16,5-2-2-16,10 6-2 15,7-8 0-15,-3-17 2 16,0-2 1-16,-5-21-20 15,-7-2-19-15,-7-14-62 16,-7-8-88-16</inkml:trace>
  <inkml:trace contextRef="#ctx0" brushRef="#br0" timeOffset="221254.8635">2436 16477 1418 0,'1'-1'254'15,"3"1"-21"-15,13 0-121 16,5 2-44-16,15 5-41 0,2-6-12 16,7 4-18-16,4-7-26 15,-4 2-44-15,-2-2-10 16,-14-7 5-16,-6 7 24 16,-9-8 46-16,-1 6 20 15,-4 3 49-15,-1 2 19 16,-3 5 48-16,1 5 14 15,-1 8-27-15,3 6-12 0,3 6-37 16,-2-9-13-16,7 0-10 16,-3-11-2-16,-1-13 1 15,6-1 0-15,-4-14-2 16,-2-7-8-16,3 0-14 16,-3 1-11-16,-2 1-62 15,1 5-53-15</inkml:trace>
  <inkml:trace contextRef="#ctx0" brushRef="#br0" timeOffset="221733.8253">3196 16428 1531 0,'-2'5'293'0,"-2"4"-83"16,16-2-92-16,5-3-12 16,11-3-64-16,2-2-17 15,2-5-10-15,1 4-2 16,-5-8-3-16,-2 3 2 16,-11-4-2-16,-5 3-3 0,-4 1-10 15,-6-1-6 1,-6 10-8-16,-3 2 2 0,-10 6 7 15,2 6 3-15,1 7 6 16,-2 0 2-16,12 4 2 16,3-1 0-16,7-3 6 15,5 0 2-15,11-3 0 16,0-3 1-16,6-8-7 16,0 2-2-16,1-11-2 15,-5-4-5-15,-2-7-19 16,-5-9-12-16,-2 1-15 15,-3-6 4-15,3 6 16 16,-7 0 11-16,-3 6 50 16,-2 7 14-16,-2 12 15 15,-1 10 6-15,2 6-33 16,3 4-11-16,2-2-34 16,4-4-39-16</inkml:trace>
  <inkml:trace contextRef="#ctx0" brushRef="#br0" timeOffset="222067.3501">3917 16468 1483 0,'-18'-4'275'16,"-22"0"-36"-16,-3 1-12 15,6 6-66-15,4 6-51 16,13 5-69-16,7-3-20 0,14 10-14 15,8 0-2-15,15-1-1 16,7-1 2-16,7-11-1 16,2 1 2-16,-4-9 3 15,-6-1 5-15,-10-5 8 16,-7-3 3-16,-16-13 1 16,-1 4-1-16,-14-10-9 15,-3-10-2-15,-4-1-6 16,-1-10-2-16,6-1-5 15,9 1-2-15,13 3-7 16,12 2-12-16,14 11-31 16,0 3-29-16,5 21 353 15</inkml:trace>
  <inkml:trace contextRef="#ctx0" brushRef="#br0" timeOffset="222676.445">4271 16304 1194 0,'-9'0'316'0,"-12"2"-135"15,-2 7-30-15,-2 6-41 0,2 6-37 16,11 3-55-16,6 4-12 16,16 2-9-16,10-3-2 15,12-7 4-15,4-9 1 16,1-9 5-16,0-2 1 15,-10-4 2-15,-5 1-3 16,-13 2-5-16,-7-3-6 16,-14 2-9-16,-3 6-1 15,-14-4 6-15,-4 4 5 0,-2 7 7 16,2-9 0 0,7 14 1-16,8-9-3 0,9 3-2 15,4 6 0-15,7-6-3 16,5 3 0-16,8 0 0 15,6-4-6-15,9-3-70 16,6-1-55-16</inkml:trace>
  <inkml:trace contextRef="#ctx0" brushRef="#br0" timeOffset="222951.9398">4593 16485 1043 0,'-9'-8'402'0,"-2"1"-208"15,-3 1-22-15,-8 0-8 16,6 8-23-16,-3 2-57 16,1 4-26-16,12 14-46 15,1-5-10-15,7 3-9 16,8 2-1-16,3-9 2 0,4 4 0 16,6-8 6-16,4-3 1 15,-3-6 4-15,-1 0 3 16,-8-5 6-16,-12-1 1 15,-10 0 0-15,-9-1-2 16,-9 3-5-16,-1 3-3 16,0 1-24-16,6 2-32 15,10 3-222-15</inkml:trace>
  <inkml:trace contextRef="#ctx0" brushRef="#br0" timeOffset="223160.3852">4712 16393 1595 0,'0'8'352'0,"2"17"-76"15,2 7-78-15,-3 13-44 16,2 5-16-16,2 8-52 16,-1 3-19-16,-2-4-40 15,0 1-14-15,0-13-24 16,0-8-18-16,-2-12-75 15,-2-11-63-15</inkml:trace>
  <inkml:trace contextRef="#ctx0" brushRef="#br0" timeOffset="223295.5293">4720 16642 1648 0,'5'-1'357'16,"7"1"-177"-16,9 0-92 15,13 1-58-15,6-4-17 16,11 1 191-16</inkml:trace>
  <inkml:trace contextRef="#ctx0" brushRef="#br0" timeOffset="223663.5356">5171 16555 1008 0,'5'-4'403'0,"1"-8"-242"16,0-1-9-16,-2 1-18 15,-4-7-1-15,-4 7-19 16,-6-2 9-16,-13 5-11 16,-5 4-7-16,-8 5-25 0,4 6-16 15,9 9-31-15,5 5-14 16,12 5-17-16,6-3-3 16,10-4-4-16,11 2 0 15,7-10 5-15,6-1-4 16,2-5-34-16,-3-3-27 15,0-2-83-15,-6-6-67 0</inkml:trace>
  <inkml:trace contextRef="#ctx0" brushRef="#br0" timeOffset="223817.2469">5343 16443 1013 0,'1'-5'463'16,"3"2"-213"-16,0 2-43 15,-4 1-18-15,0 0-42 16,-1 6-25-16,0 24-57 15,-1 29-17-15,8-31-23 16,2 4-17-16,-1-12-57 16,1 1-43-16</inkml:trace>
  <inkml:trace contextRef="#ctx0" brushRef="#br0" timeOffset="223966.0164">5388 16192 1804 0,'0'2'449'0,"-6"1"-255"15,5 2-160-15,0-5-59 16</inkml:trace>
  <inkml:trace contextRef="#ctx0" brushRef="#br0" timeOffset="224295.126">5913 16341 1550 0,'-3'-3'402'16,"-4"-3"54"-16,2 3-270 15,4 2-40-15,1 2-107 16,0-1-22-16,0 0-25 0,0 0-33 15,0 0-102-15,0 0 103 16</inkml:trace>
  <inkml:trace contextRef="#ctx0" brushRef="#br0" timeOffset="224445.725">5904 16594 1715 0,'0'-5'423'0,"0"3"-181"16,6 2-110-16,-6 0-87 16,0 0 338-16</inkml:trace>
  <inkml:trace contextRef="#ctx0" brushRef="#br0" timeOffset="224974.5141">6685 16456 1644 0,'4'0'352'0,"10"13"-188"15,7 2-43-15,17 14-44 16,5 5-30-16,4 8-22 16,-7 0-2-16,-8 0-20 15,-5-3-28-15,-6-15-88 16,-4-4-46-16,-7-14-256 0</inkml:trace>
  <inkml:trace contextRef="#ctx0" brushRef="#br0" timeOffset="225164.5135">7024 16438 1342 0,'-10'1'292'0,"-6"3"15"16,-7 7-118-16,2 4-18 16,1 10-60-16,-5 3-25 0,-2 5-34 15,-5 3-12-15,-5-7-24 16,0-6-27-16,15-2-79 15,5-6-55-15</inkml:trace>
  <inkml:trace contextRef="#ctx0" brushRef="#br0" timeOffset="225872.9162">7322 16555 1466 0,'4'0'243'0,"9"0"-72"16,6 4-19-1,4-7-74-15,2-4-21 0,8 4-39 16,-1-3-5-16,0 6-20 16,0 3-27-16,-8 1-144 15</inkml:trace>
  <inkml:trace contextRef="#ctx0" brushRef="#br0" timeOffset="226106.9628">7393 16657 1277 0,'1'4'302'0,"6"3"-92"16,-3-5-22 0,16 2-17-16,5-4-54 0,3 2-28 15,10 3-45-15,-4-2-13 16,-1 0-75-16,-4-3-12 16</inkml:trace>
  <inkml:trace contextRef="#ctx0" brushRef="#br0" timeOffset="227573.2691">8147 16711 589 0,'23'2'295'0,"40"5"-115"16,7-1-45-16,28 1-94 0,15-2 2 15,20-2 47-15,12-2-13 16,20-1 22-16,-1-5-5 15,4 0-21-15,-3-5-11 16,-12 3-50-16,-4-2-5 16,-20 2 2-16,-11 3-18 15</inkml:trace>
  <inkml:trace contextRef="#ctx0" brushRef="#br0" timeOffset="228276.7522">8447 16246 1213 0,'-10'-11'301'0,"-8"-11"-138"0,12-1-57 15,4-3-4-15,11 1-15 16,3-3-6-16,8 5-1 16,3 5 0-16,6 12-24 15,4 6-16-15,0 17-27 16,-5 4-4-16,-15 8 3 16,-11 6-1-16,-15 6 4 15,-13 3 1-15,-6 0-5 16,-4-2-3-16,0-9-8 15,3-9-4-15,9-13-16 16,3-5-5-16,12-11 1 16,4 2 0-16,5-9 12 15,9 1 1-15,12 2 2 0,2 1 3 16,14 10 2-16,0 9 4 16,-1 7 0-16,2 3 0 15,-6 6 14-15,-5-6-41 16,-7-5-105-16,-3-4-241 15</inkml:trace>
  <inkml:trace contextRef="#ctx0" brushRef="#br0" timeOffset="228590.5561">8722 16312 1138 0,'4'0'376'0,"10"6"-100"15,-1 5-60-15,-3 11-74 16,1 3-5-16,-9 3-55 16,1 2-22-16,4-6-28 15,-4-3-8-15,1-11-10 16,-4-10-2-16,0-9-13 16,5-7-10-16,6-7-11 15,7-2-3-15,-1-3 9 16,-2 2 6-16,-2 8 5 15,3 7 0-15,-1 11 7 16,0 7 8-16,-5 12 15 16,-3 7 2-16,0 8-3 15,-6-2-5-15,0-2-37 0,2-2-39 16</inkml:trace>
  <inkml:trace contextRef="#ctx0" brushRef="#br0" timeOffset="228894.7404">9326 16250 1444 0,'0'-3'278'0,"0"1"25"16,0 3-66-16,0-1-94 16,-1 0-28-16,1 23-30 15,0 38-8-15,2-24-21 16,1 4-14-16,4-7-28 16,-8-5-8-16,5-7-28 15,-1-4-24-15,-3-12-82 16,2-1-64-16</inkml:trace>
  <inkml:trace contextRef="#ctx0" brushRef="#br0" timeOffset="229072.2723">9184 16347 1538 0,'8'0'288'0,"3"-3"-61"15,13 3-150-15,1 0-7 16,4 4-44-16,7-1-15 15,-3 4-5-15,-1-1-10 16,3-3-70-16,-5 3-38 0,-1-3-104 16,-2-1-88-16</inkml:trace>
  <inkml:trace contextRef="#ctx0" brushRef="#br0" timeOffset="229308.7271">9569 16317 819 0,'0'-5'506'0,"1"-7"-266"16,0 1-62-16,5-1-51 15,1 0-18-15,1-2-45 16,1-1-12-16,1-1-12 16,0 1 8-16,0 3 16 15,-2 0 2-15,-1 7 7 16,-1 4-11-16,-2 3-12 16,1 6 2-16,-3 6 16 15,-2 3 12-15,1 9-3 16,-1 2-4-16,2 10-13 15,0 3-14-15,2-1-20 0,-3-5-7 16,2-6-47-16,0-3-39 16</inkml:trace>
  <inkml:trace contextRef="#ctx0" brushRef="#br0" timeOffset="232084.9371">9016 16864 1283 0,'0'0'300'16,"-1"-2"-81"-16,-3 15-35 16,-4 0-24-16,-2 10-51 15,2 5-25-15,1 2-41 16,2-1-10-16,7-5-17 15,6-2-4-15,7-14-3 16,7-1-2-16,7-5-2 16,2 1-17-16,0-7-61 15,-2 1-51-15,-9-8-187 16</inkml:trace>
  <inkml:trace contextRef="#ctx0" brushRef="#br0" timeOffset="232274.0667">9177 16872 1460 0,'0'4'275'0,"-3"1"-18"16,-1 16-89-16,2 9-17 15,-2 7-42-15,4 11-17 16,0 3-17-16,0-5-6 16,3 2-27-16,-3-13-10 15,6-10-16-15,2-5-24 16,-3-12-72-16,7-5-334 15</inkml:trace>
  <inkml:trace contextRef="#ctx0" brushRef="#br0" timeOffset="232770.6582">10289 16682 1530 0,'-6'2'321'16,"-1"1"-23"-16,1 1-158 15,1 0-36-15,3-1-65 16,3 2-69-16</inkml:trace>
  <inkml:trace contextRef="#ctx0" brushRef="#br0" timeOffset="233324.1645">10495 16597 953 0,'-4'-7'430'15,"-1"-11"-229"-15,2-5-53 0,9-11-25 16,6 3 1-16,7-6-27 15,5 6 10-15,0 11 0 16,1 3-14-16,-1 17-37 16,-1 8-10-16,4 15-7 15,0 8 1-15,-2 11 6 16,-2 0-3-16,-3 4-13 16,-2-1-8-16,-5-2-10 15,1-4-1-15,-7-7-1 16,-4-5 0-16,-3-9 2 15,-4-5-1-15,-2-11 5 16,2-2-7-16,-8-8-13 16,9-2-11-16,-1-7-22 15,2-2-1-15,5 0 7 16,-8-1 7-16,4 8 13 16,-4 2 0-16,-2 10-3 0,8 6 1 15,-9 9 9-15,-6 3 7 16,0 9 10-16,-11-6 4 15,-10-6-2-15,1-6 1 16,-4-13-7-16,9-5-10 16,17-2-57-16,10-3 24 15</inkml:trace>
  <inkml:trace contextRef="#ctx0" brushRef="#br0" timeOffset="235304.7334">11416 16534 1476 0,'7'4'224'15,"8"-2"-86"-15,20 1-61 16,14 1-3-16,20-2-28 15,6 3-17-15,6 0-24 16,-5-5-13-16,-7 0-104 16</inkml:trace>
  <inkml:trace contextRef="#ctx0" brushRef="#br0" timeOffset="235589.8393">11610 16685 1136 0,'3'-3'362'0,"9"-2"-168"0,15 0-55 15,3-2 1-15,19 6-47 16,5-3-23-16,5 1-29 16,3 4-12-16,-9 0-26 15,-7 0-29-15,-10-1-95 16</inkml:trace>
  <inkml:trace contextRef="#ctx0" brushRef="#br0" timeOffset="235810.2475">12025 16468 1298 0,'7'1'251'0,"10"3"-96"16,3 4-55-16,6 11-39 15,-1 0-8-15,-8 5-9 0,-2 3 5 16,-15 2 15-16,-10 0 9 15,-3 1-13-15,-6-5-12 16,1-8-62-16,3-5 55 16</inkml:trace>
  <inkml:trace contextRef="#ctx0" brushRef="#br0" timeOffset="236304.0092">12796 16433 1474 0,'1'0'271'0,"5"5"-27"0,10 14-102 16,6 5-8-16,15 12-48 15,6 2-22-15,3 3-29 16,0-1-10-16,-7-2-14 15,-2-1-30-15,-8-12-97 16,-5-4-69-16</inkml:trace>
  <inkml:trace contextRef="#ctx0" brushRef="#br0" timeOffset="236502.4745">13130 16449 1464 0,'-9'7'257'16,"-8"3"-45"-16,-9 10-75 15,-1 2-13-15,-12 6-42 0,-4 3-23 16,0 2-30-16,1 3-11 16,11-4-33-16,9-2-39 15,9-9-106-15</inkml:trace>
  <inkml:trace contextRef="#ctx0" brushRef="#br0" timeOffset="237080.1335">13329 16836 1311 0,'1'-3'230'0,"5"-6"-130"16,-3-2 4-16,-1-1-18 15,1-1-3-15,-2 2-23 0,-4 1-10 16,-3 2-19-16,-3 0-11 16,-7 4-12-16,-1 1-4 15,2 7-6-15,-3 4-2 16,4 6 0-16,9 5 2 15,-1 3 2-15,6 2 3 16,7-3 2-16,1-4 1 16,9-7 0-16,2-8 0 0,0-3 2 15,-3-10 1-15,-2-5-3 16,-3-1-4-16,-1-4-3 16,-1 3-2-16,-6 3 0 15,-1 3 1-15,-2 11 2 16,1 2 3-16,1 11 11 15,-1 4 9-15,5 7 14 16,-2 1-4-16,8 2-5 16,-3-3-6-16,1-10-40 15,2 1 210-15</inkml:trace>
  <inkml:trace contextRef="#ctx0" brushRef="#br0" timeOffset="238345.2664">13698 16531 1308 0,'0'2'276'0,"-4"-2"-76"16,10 3-48-16,-6-3-9 15,2 0-33-15,28 2-19 16,38 4-42-16,-24-6-18 16,4 1-20-16,0-1-5 15,-7 1-45-15,-4-1-38 16,-7 2-149-16</inkml:trace>
  <inkml:trace contextRef="#ctx0" brushRef="#br0" timeOffset="238623.5232">13749 16661 1146 0,'-3'0'330'0,"0"3"-180"16,4-1 1-16,-1-2 4 15,0 0-15-15,26 0-27 16,42-2-16-16,-17-1-42 0,5 4-16 16,0-1-59-16,-4 2-53 15</inkml:trace>
  <inkml:trace contextRef="#ctx0" brushRef="#br0" timeOffset="242407.3392">14807 15823 1230 0,'-11'4'307'0,"-18"7"-96"15,-2 8-2-15,0 19-57 0,6 12-10 16,10 14-58-16,7 5-28 16,17 1-28-16,6-8-6 15,14 4-11-15,3-6 7 16,1-14-66-16,0-3-52 15,-3-19-161-15</inkml:trace>
  <inkml:trace contextRef="#ctx0" brushRef="#br0" timeOffset="242940.9387">15224 16133 1340 0,'-10'6'239'0,"-12"3"-91"15,-4-5-31-15,2-5 2 16,-2-12-45-16,7-4-20 16,9-9-36-16,10 5-11 15,9-6-8-15,4 1-5 16,12 8 7-16,-3 1 4 15,14 19 8-15,-3 5 1 0,-2 21 0 16,-8-1 1 0,-20 11 15-16,-9 3 6 0,-21-2 1 15,0 6-2-15,-6-9-14 16,3-4-3-16,13-10-10 16,0-7-7-16,16-10-11 15,2-3-5-15,6-2-1 16,11-3 7-16,4 3 3 15,1 0 2-15,6 4 4 16,-1-2-4-16,-4 3-83 16,4 0-172-16</inkml:trace>
  <inkml:trace contextRef="#ctx0" brushRef="#br0" timeOffset="243274.488">15520 16181 1549 0,'1'8'250'16,"-3"9"-142"-16,2 7-12 16,-7-3-30-16,0-4-9 15,0-2-19-15,-2-7-11 16,5-4-9-16,2-4-2 15,7-8-6-15,4-5-4 16,8-8-11-16,0 0-2 0,3 2 0 16,3 3 3-16,-5 10 9 15,-2 1 8-15,-9 11 25 16,-3 7 15-16,0 7 13 16,2 8-2-16,-4 2-21 15,-1 0-12-15,-2-3-21 16,1-5-36-16,5-11-94 15</inkml:trace>
  <inkml:trace contextRef="#ctx0" brushRef="#br0" timeOffset="243495.6986">15844 16152 1579 0,'3'0'318'0,"-2"0"-108"0,0 5-33 16,-1-5-51-16,0 0-25 16,2 28-38-16,9 27-9 15,-5-23-27-15,1 0-7 16,-1-7-24-16,1-3-30 16,-2-13-83-16,-2-6-66 15</inkml:trace>
  <inkml:trace contextRef="#ctx0" brushRef="#br0" timeOffset="243633.948">15754 16244 1489 0,'5'-1'265'0,"6"-4"-38"16,7 2-69-16,7 0-65 16,4 2-28-16,11 4-46 15,-1 2-20-15,3 7-65 16</inkml:trace>
  <inkml:trace contextRef="#ctx0" brushRef="#br0" timeOffset="243943.2881">16151 16250 1298 0,'1'-6'247'0,"5"-9"-122"0,3 1 0 16,-3-7-11-16,1 1-10 15,-2-3-13-15,2 2 3 16,1 2-8-16,-3 3 0 16,-3 10-5-16,-3 1-7 15,0 16-15-15,-4 5-4 0,2 11-9 16,0 5-3-16,-1 4-10 15,4 1-7-15,2 0-14 16,3-4-24-16,4-8-90 16,2-4-380-16</inkml:trace>
  <inkml:trace contextRef="#ctx0" brushRef="#br0" timeOffset="244323.5948">16349 15794 1184 0,'7'-2'341'16,"13"1"-101"-16,5 10-49 16,13 29-75-16,1 12 8 0,2 22-27 15,-4 4-4-15,-19-1-4 16,-9 3-29-16,-17 0-14 15,-7 0-11-15,-13-8-11 16,1-14-3-16,1-24-61 16,3-6-53-16,12-19-119 15</inkml:trace>
  <inkml:trace contextRef="#ctx0" brushRef="#br0" timeOffset="244871.4776">16807 16234 1096 0,'0'-3'391'0,"0"-3"-200"16,0 9-34-16,0-3 0 15,-1 0-42-15,0 9 0 16,-1 11-33-16,1 27-19 0,1-29-23 16,0-2-11-16,1-7-11 15,3-4-1-15,0-8-2 16,1-10-13-16,1-3-29 15,-4-5-16-15,-1 1-26 16,-1 1 2-16,-1 1 15 16,0-2 9-16,-1 5 20 15,2 0 7-15,1 6 6 16,5 4 1-16,2 1 2 16,4 1 1-16,4 2 2 15,2 0 2-15,3 0 0 16,2 1 1-16,-6-1 0 15,1 1 0-15,-3 3 3 16,-4 1 6-16,0 8 20 16,-6-1 9-16,-3 8 29 15,-3 2 8-15,-6 6-7 0,4 4-7 16,-3 2-28-16,6 3-10 16,1-5-12-16,6-3-27 15</inkml:trace>
  <inkml:trace contextRef="#ctx0" brushRef="#br0" timeOffset="245440.8005">14645 16696 1462 0,'23'0'163'15,"34"0"-149"-15,18 3-16 0,41 3 0 16,10-4 0-16,38 3 12 16,13-4 22-16,28 0 22 15,15 2 3-15,11-6 13 16,5 1-6-16,-13-5-13 15,-11-1-1-15,-32 1-20 16,-20 0-10-16,-40 4-44 16,-28 0-142-16</inkml:trace>
  <inkml:trace contextRef="#ctx0" brushRef="#br0" timeOffset="246134.2709">16044 16941 1201 0,'-10'-3'288'0,"-7"3"-164"0,-12 3-8 16,2 11-38-16,-3 9-13 16,2 4-33-16,6 4-3 15,11 9 5-15,3-3 1 16,11 4 0-16,8-1-3 15,15-8-10-15,6-5-2 0,10-12 1 16,0-10 0-16,-7-13-3 16,-3-7 24-16,-13-10 33 15,-11 0 15-15,-20-4 35 16,-9 5-10-16,-18 7-35 16,-9 4-18-16,3 13-44 15,1 1-45-15,17 6 188 16</inkml:trace>
  <inkml:trace contextRef="#ctx0" brushRef="#br0" timeOffset="246555.1989">17586 16652 1445 0,'1'7'238'0,"3"8"-25"15,-4 7-51-15,-12 10-61 16,3 0-9-16,-7 0 12 16</inkml:trace>
  <inkml:trace contextRef="#ctx0" brushRef="#br0" timeOffset="247057.5266">17991 16322 1498 0,'3'6'246'16,"9"6"-89"-16,-3 11-78 15,-2 7-12-15,-4 5-7 16,-5 1 2-16,2-6-6 15,-7-7-2-15,10-6-23 16,0-5-5-16,-3-17-4 16,6-3-3-16,-2-18-12 15,4-1-9-15,10-2-12 16,-2-2-1-16,2 4 4 16,-2 5 2-16,1 13 2 15,-5 7 4-15,-5 17 8 0,-2 6 9 16,-5 11 16-16,-3 6 2 15,2 0-4-15,1-1-5 16,6-8-24-16,4-6-30 16</inkml:trace>
  <inkml:trace contextRef="#ctx0" brushRef="#br0" timeOffset="247313.7561">18352 16360 1527 0,'5'2'249'0,"13"3"-118"16,5 1-33-16,9 3-36 15,2 0-25-15,-1-2-26 16,-3-1 12-16,-5-2-84 16,-3-3-69-16</inkml:trace>
  <inkml:trace contextRef="#ctx0" brushRef="#br0" timeOffset="247469.3503">18387 16507 1417 0,'5'1'224'16,"5"5"-69"-16,9-1-36 15,6 4-63-15,4 0-8 16,6-1-344-16</inkml:trace>
  <inkml:trace contextRef="#ctx0" brushRef="#br0" timeOffset="248003.7225">18996 16275 1440 0,'-8'-1'191'0,"-10"2"-98"16,-2 7-28-16,0 12-8 16,4 5 0-16,7 10 1 15,2 2 0-15,14 2-5 16,8-2-2-16,10-11-12 15,3-5-7-15,2-12-5 16,2-4-1-16,-4-16 3 16,-3-8 2-16,-10-11 0 15,-5-6-3-15,-17 0-12 16,-3 4-7-16,-3 8-18 16,-5 0-29-16,6 14-86 15,-3 5-66-15</inkml:trace>
  <inkml:trace contextRef="#ctx0" brushRef="#br0" timeOffset="248166.4083">19283 16514 1384 0,'-6'11'252'0,"-3"9"-29"16,-8-2-121-16,-2 1-41 15,2-8-49-15,2 0-63 16</inkml:trace>
  <inkml:trace contextRef="#ctx0" brushRef="#br0" timeOffset="248676.0618">19548 16292 1018 0,'-2'-7'395'0,"1"-4"-239"16,1 3-77-16,-4 3-6 16,3 6-12-16,-2 3-2 15,2-4-4-15,0 4 1 16,1 23-14-16,4 33-4 15,3-27-6-15,-2 2-2 16,3-6-8-16,-2-3-6 0,-3-7-1 16,-1-7 0-16,-10-9-1 15,1-3 0-15,-4-5-3 16,-3-6-3-16,8 5-3 16,2-5-3-16,8 6-3 15,4 1-2-15,7 4 0 16,1 2 2-16,2 4-10 15,6 6-29-15,-2-3-88 16,-4-6-108-16</inkml:trace>
  <inkml:trace contextRef="#ctx0" brushRef="#br0" timeOffset="248800.7266">19825 16465 1352 0,'6'7'263'15,"3"4"-25"-15,-4 6-73 16,-5 0-20-16,-4 2-43 15,-4 2-26-15,-3 3-34 0,-3-9-37 16,2 1 108-16</inkml:trace>
  <inkml:trace contextRef="#ctx0" brushRef="#br0" timeOffset="249243.1911">20066 16242 1383 0,'12'-6'229'16,"4"-7"-76"-16,8 5-40 16,-2 5 0-16,-3 6-43 15,2 7-23-15,-12 8-17 16,-9 4-1-16,-15 3 1 15,-9 0-1-15,-6 7-4 0,1-3-5 16,9-5-8-16,6-4-4 16,10-8 1-16,4-9-1 15,18 3-1-15,4-4-1 16,11 2 2-16,5 0-20 16,-3 0-68-16,-1-2-58 0</inkml:trace>
  <inkml:trace contextRef="#ctx0" brushRef="#br0" timeOffset="249393.9561">20456 16405 1568 0,'2'5'295'0,"3"9"-125"16,-4 3-19-16,-1 5-45 16,0 1-29-16,-13-2-37 15,2 0-10-15,-8-3-78 16,-3-5-165-16</inkml:trace>
  <inkml:trace contextRef="#ctx0" brushRef="#br0" timeOffset="249712.6322">20692 16420 1504 0,'0'-1'280'0,"0"1"-40"16,0 2-76-16,0-2-80 16,0 0-26-16,0 0-30 15,0 0-28-15,0 0-98 16</inkml:trace>
  <inkml:trace contextRef="#ctx0" brushRef="#br0" timeOffset="249938.8421">20895 16394 1495 0,'0'3'267'0,"0"0"-69"15,0 0-105-15,0-3-22 16,0 0-39-16,0 0-35 16,0 0-125-16</inkml:trace>
  <inkml:trace contextRef="#ctx0" brushRef="#br0" timeOffset="250098.4149">21076 16387 1378 0,'2'1'283'0,"-1"1"27"15,1 4-123-15,-2-6-99 16,0 0 374-16</inkml:trace>
  <inkml:trace contextRef="#ctx0" brushRef="#br0" timeOffset="358276.3457">15087 5850 744 0,'-5'-5'495'0,"3"-4"-239"0,2 1-149 16,3 2-10-16,2 6-14 16,-5 3 8-16,1 16-2 15,0 5-9-15,-2 18-13 16,1 5-2-16,-2 8-21 15,3 2-6-15,8-2-12 16,4-2-7-16,1-11-6 16,-2-4-3-16,7-15-1 15,-3-7 0-15,0-12 3 16,-1-4 3-16,-6-10 2 16,-4 0 2-16,-3 0-9 15,-2 7-4-15,-8 10-8 16,5 10-3-16,-4 18-3 15,2 10-1-15,6 17 1 16,-1 5 1-16,4 12 2 16,0 1 4-16,4 1 2 15,-3-1 1-15,0-15 10 0,-5-10 7 16,-4-17 9-16,1-9 11 16,-10-14 1-16,-3-2-3 15,0-3-11-15,-4-2-12 16,10 8-51-16,7-2-49 15</inkml:trace>
  <inkml:trace contextRef="#ctx0" brushRef="#br0" timeOffset="363740.8876">16060 5971 1160 0,'4'-3'322'0,"1"-2"-178"16,1 5 5-16,-7 5-16 15,-4 10-9-15,-3 8-32 16,-4 1-12-16,0 3-38 15,1 0-18-15,10-1-15 16,1 1-5-16,12-3 0 16,4-7-1-16,8 1 0 15,1-8 1-15,3-3 5 16,0-3-12-16,-4 0-63 16,0-1-34-16,-8-2-199 15</inkml:trace>
  <inkml:trace contextRef="#ctx0" brushRef="#br0" timeOffset="364291.2675">16075 6008 392 0,'-3'-2'350'0,"5"4"75"0,-2-4-178 16,0 2-135-16,0 0-18 15,-2 0 5-15,1 3-8 16,-4 22 14-16,-15 33-9 16,0-14-16-16,-6 4 6 15,-2 11-41-15,4 3-11 16,6-9-20-16,6-3-5 15,12-20-9-15,5-13-31 16</inkml:trace>
  <inkml:trace contextRef="#ctx0" brushRef="#br0" timeOffset="364726.7186">16113 5958 1293 0,'0'-2'251'16,"6"-3"-112"-16,-1 4-3 15,2 4-6-15,0 3-11 16,1 16-11-16,-4 2-2 15,1 12-28-15,5 8-8 0,0 3-27 16,6-1-12-16,5-7-8 16,0-3-5-16,1-8-21 15,-5-6-41-15,-3-8-132 16,-4-4-63-16</inkml:trace>
  <inkml:trace contextRef="#ctx0" brushRef="#br0" timeOffset="365352.9166">16654 6159 1372 0,'-10'-6'240'0,"-8"-3"-65"16,-6-1-1-16,-6 6-63 15,3 3-22-15,-2 4-42 16,4 4-17-16,11 5-21 16,4 1-5-16,18 4-4 15,10 3 0-15,12 2 1 16,6 2 2-16,0 3 3 0,-5-1 0 15,-10 6 3-15,-8-4 9 16,-10-2 18-16,-8-2-1 16,-10-4 0-16,-7-5-7 15,-7-10-23-15,3-2-25 16,6-6-70-16,3-2-53 16</inkml:trace>
  <inkml:trace contextRef="#ctx0" brushRef="#br0" timeOffset="365548.5912">16830 6155 1616 0,'1'0'337'0,"-1"8"-152"16,-1 7-38-16,-1 13-57 15,-1 1-27-15,2 5-35 16,1 2-11-16,4-4-10 15,1-3-32-15,5-13-112 16,0-8-113-16</inkml:trace>
  <inkml:trace contextRef="#ctx0" brushRef="#br0" timeOffset="365698.3361">16815 6015 1492 0,'0'-6'216'16,"1"-3"-132"-16,3 2-40 16,1 1-85-16,2 6-132 15</inkml:trace>
  <inkml:trace contextRef="#ctx0" brushRef="#br0" timeOffset="365957.4803">17040 6168 1245 0,'4'13'320'0,"8"18"-69"16,-4-3-32-16,-5 0-85 16,-3-1-24-16,0-11-39 15,2-6-13-15,-1-12-18 16,6-9-6-16,2-9-13 16,0-4-7-16,10-2-10 15,-2 1-2-15,8 6-3 16,3 3-4-16,2 13-1 15,-1 4-2-15,-6 13 4 16,-3 7 3-16,-7 7 1 16,-2 7 5-16,-8 5 0 15,-1-2-33-15,1 2-108 16</inkml:trace>
  <inkml:trace contextRef="#ctx0" brushRef="#br0" timeOffset="366342.3353">17718 5857 1320 0,'-15'2'281'16,"-12"5"-46"-16,-2 14-69 15,-1 6-39-15,7 14-38 16,3 7-19-16,9 6-36 15,4 4-5-15,7 4-16 16,7-2-5-16,5 2 0 16,3-3-2-16,5-8-2 0,2-9-24 15,11-16-89-15,3-8-69 16</inkml:trace>
  <inkml:trace contextRef="#ctx0" brushRef="#br0" timeOffset="366835.0173">17956 5892 1245 0,'-2'0'324'0,"-4"0"-66"15,-1 4-53-15,5 20-93 16,-1 6-16-16,8 10-28 16,4 6-1-16,4 2-18 15,2-3-11-15,-4 0-13 16,-3-6-8-16,4-8-2 16,-7-8-1-16,2-10-24 15,1-5-20-15,-7-13-73 16,1-2-41-16,6-9-56 15,-3-4 3-15,11 0 57 16,7-1 39-16,-5 0 64 16,0 5 31-16,-8 7 54 0,-3 3 24 15,-8 8 38-15,-8 5 21 16,-10 5-20-16,-2 3-11 16,-1 3-20-16,-1 2-17 15,5-1-27-15,3 0-9 16,12-1-13-16,6-3 1 15,13-1-5-15,4-2-1 0,3-4 0 16,6 1 0-16,1-2-47 16,-1 0-45-16,4-4-112 15,-2-3-95-15</inkml:trace>
  <inkml:trace contextRef="#ctx0" brushRef="#br0" timeOffset="367032.0044">18249 6176 1576 0,'4'1'300'0,"9"6"-139"16,8 0-32-16,11 4-52 16,10 4-23-16,-4 0-23 15,0 4-6-15,-6 3-13 16,-9 1-49-16,-4-5-146 15,-4-2-7-15</inkml:trace>
  <inkml:trace contextRef="#ctx0" brushRef="#br0" timeOffset="367187.4005">18596 6163 1561 0,'-9'4'314'15,"-10"5"-86"-15,-1 5-36 16,-9 7-78-16,0 3-29 15,-9 8-44-15,-2 3-15 16,7-1-26-16,6 0-24 0,15-12-103 16</inkml:trace>
  <inkml:trace contextRef="#ctx0" brushRef="#br0" timeOffset="367571.3047">18981 5918 1476 0,'-2'4'255'0,"2"7"-58"15,-4 12-77-15,7 12-32 16,-1 9-20-16,-2 4-11 0,5-1-24 15,-3-7-6 1,0-3-7-16,4-9-27 0,0-12-86 16,-6-8-57-16</inkml:trace>
  <inkml:trace contextRef="#ctx0" brushRef="#br0" timeOffset="367707.084">18867 6137 1482 0,'8'1'242'0,"21"-1"-109"16,4 0-20-16,12-1-72 16,6-2-23-16,-3 5-41 15,0 0-47-15</inkml:trace>
  <inkml:trace contextRef="#ctx0" brushRef="#br0" timeOffset="367884.801">18789 6405 1553 0,'5'6'299'0,"8"2"-95"16,15 1-122-16,11 4-6 16,8-4-49-16,3-5-7 15,-2-4-21-15,-1-3-52 0</inkml:trace>
  <inkml:trace contextRef="#ctx0" brushRef="#br0" timeOffset="368422.7074">19413 6133 1438 0,'-4'5'226'0,"-5"5"-74"15,-1 12-73-15,2 6-19 16,5 8-20-16,3-2 2 16,14 0-6-16,3-3-4 15,11-15-7-15,4-7-3 16,-4-16-3-16,-4-9 0 16,-1-8-2-16,-3-3-2 0,-4 1-3 15,-1-1-1-15,-13 5-3 16,-3 0 0-16,-6 9-3 15,0 3-2-15,0 13-3 16,1 5 1-16,3 9-1 16,-1 6 1-16,8 2-1 15,7 2 1-15,8-3 1 16,6-2 9-16,-1-5 20 16,2-6 12-16,-3-11 21 15,-4-6-4-15,-1-9-9 16,-6-7-6-16,-8 0-19 15,-2-2-13-15,-2 1-98 16,-4 5-45-16</inkml:trace>
  <inkml:trace contextRef="#ctx0" brushRef="#br0" timeOffset="368708.4392">19936 5905 940 0,'3'-8'478'0,"6"-7"-257"15,-4 13-71-15,-2 4-10 16,4 19-31-16,-1 4-18 16,-4 13-6-16,-2 0-2 15,0 7-27-15,-1 4-11 0,1-1-24 16,5 4-8-16,4-12-7 15,2-2 0-15,1-12 3 16,3-6 0-16,-10-13-34 16,2-6-38-16,-3-9-106 15,-1-4 1-15</inkml:trace>
  <inkml:trace contextRef="#ctx0" brushRef="#br0" timeOffset="368863.1634">19898 6161 1189 0,'3'-4'333'0,"9"4"-116"15,5 0-48-15,11 2-77 16,7 1-34-16,6-3-46 0,0 2 4 16,-4-2-81-16</inkml:trace>
  <inkml:trace contextRef="#ctx0" brushRef="#br0" timeOffset="369065.7167">20271 5785 1502 0,'7'-6'275'0,"8"5"-62"16,5 8-55-16,3 21-62 15,4 17-37-15,1 19-34 16,-1 9-1-16,-10 9-5 15,-11 2 5-15,-19 6 9 16,-12-1-2-16,-11-5-15 16,-4-15-34-16</inkml:trace>
  <inkml:trace contextRef="#ctx0" brushRef="#br0" timeOffset="374681.7052">18511 5106 1206 0,'-4'-3'241'0,"-4"-1"-201"15,1 3-20-15,5 4 7 16,2 7 13-16,-2 8 32 0,-4 5 23 16,-3 19 22-16,-11 6 8 15,-13 21-40-15,-3 10-19 16,-18 7-36-16,1-2-17 15,10-8-14-15,5-12-23 16,20-19-93-16,12-12-112 16</inkml:trace>
  <inkml:trace contextRef="#ctx0" brushRef="#br0" timeOffset="375194.5518">18372 5164 977 0,'0'3'280'0,"0"-1"-236"15,0 3-33-15,0-5 12 16,0 0 32-16,0 0 4 16,0 0-7-16,0 0 1 15,0 0-16-15,17 0-7 0,37-13-12 16,-28-6 0-16,7-5 6 16,-7-2 6-16,3 2 9 15,-6 4 8-15,-6 4 17 16,-4 6 14-16,-12 10 22 15,-3 2 10-15,-17 22 17 16,4 16-6-16,-9 22-34 16,8 13-12-16,16 6-26 15</inkml:trace>
  <inkml:trace contextRef="#ctx0" brushRef="#br0" timeOffset="376397.8118">19102 4162 1352 0,'-8'-7'223'16,"-10"-12"-95"-16,5 2-17 15,6 0-12-15,4-2-15 16,10 3-11-16,1-1 3 16,17 3-5-16,8 2-10 15,9 9-27-15,4 4-9 16,-10 10-13-16,-12 1-2 0,-24 9 3 15,-12 6 5-15,-23 7 1 16,-9 7-3 0,-7-2 1-16,5-1-2 0,16-7-2 15,9-6-1-15,22-5-4 16,10-7-1-16,15-9-2 16,9-4 0-16,10-3-4 15,2-2-15-15,-3-1-60 16,-4 2-43-16,-13-1-142 15</inkml:trace>
  <inkml:trace contextRef="#ctx0" brushRef="#br0" timeOffset="376697.703">19420 4201 1310 0,'5'1'263'0,"-4"0"-93"16,3 10-62-16,-4 5-9 15,-4 2-24-15,1 4-6 16,-3 1-3-16,2-2-6 16,-1-7-24-16,2-4-4 15,3-12-9-15,0-10-4 16,7-8-2-16,1-7-8 16,7-3-6-16,3 1-2 15,7 7-4-15,2 6 0 16,-1 13 3-16,-2 6 4 0,-6 12 3 15,-2 6 0-15,-9 10-2 16,0 3 0-16,-6 4-28 16,-2-3-43-16,3-7-267 15</inkml:trace>
  <inkml:trace contextRef="#ctx0" brushRef="#br0" timeOffset="376966.2774">19047 4557 1416 0,'-4'-1'221'0,"2"1"-59"0,8 1-18 16,-6-1-34-16,24 0-10 15,59-10-19-15,-15-2-22 16,17 1-24-16,4 5-10 16,-5 4-15-16,-8 3-7 15,-21 4-54-15,-12 0-39 16,-24 8-157-16</inkml:trace>
  <inkml:trace contextRef="#ctx0" brushRef="#br0" timeOffset="377352.7427">19325 4734 1157 0,'0'-8'349'15,"1"-6"-167"-15,9-2-57 16,8 1 9-16,5 3-34 15,4 4-2-15,0 9-11 16,-1 8-17-16,-6 16-25 16,-6 7-6-16,-9 19-6 15,-5 7-3-15,2 2-4 16,-1-5-2-16,1-20-11 16,2-8-1-16,-1-18 0 0,2-7-2 15,-5-11-10-15,2-9-3 16,1-10-9-16,2 0-2 15,-5 5 5-15,0 4 1 16,-8 18 0-16,-13 3 3 16,-5 20 6-16,-12 9 0 15,-14 7 9-15,1 2-15 16,1-3-64-16,9-6-401 16</inkml:trace>
</inkml:ink>
</file>

<file path=ppt/ink/ink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2-01T08:35:15.948"/>
    </inkml:context>
    <inkml:brush xml:id="br0">
      <inkml:brushProperty name="width" value="0.05292" units="cm"/>
      <inkml:brushProperty name="height" value="0.05292" units="cm"/>
    </inkml:brush>
  </inkml:definitions>
  <inkml:trace contextRef="#ctx0" brushRef="#br0">16381 3882 664 0,'-3'-5'214'0,"-3"-1"-214"16,3-4-188-16,-1-2 16 15,1 1 158-15,-1 1 114 16,0 0 247-16,-1 2-22 0,3 2-163 16,-5 3-81-16,-3 3-22 15,0 3-5-15,-6 7-2 16,2 1-3-16,-1 4-9 16,0 1-4-16,4 0 0 15,0-1-1-15,5 2-8 16,3-1-4-16,1 2-1 15,3 1 4-15,9 1 2 16,5 1 1-16,9-2-5 16,2-7-3-16,4-4-8 15,1-3-2-15,-1-9 0 16,-2 1 0-16,-9-7 3 16,-5-6 0-16,-7-2 3 15,-7 1 1-15,-10 0 2 16,-4 3 2-16,-11 1-3 15,-4 2-3-15,0 6-8 16,-1 3-3-16,7 4-6 16,2 3-2-16,6-2 1 0,4 5 0 15,5-1 1-15,0 0 2 16,4 4 5-16,1-1 0 16,2 1 4-16,3 1-3 15,6 0-2-15,2-2-2 16,6-3-2-16,0-3-1 15,2-6 0-15,-1-2 0 0,0-7 1 16,-2-4 1-16,-2-5 4 16,-1 3 0-16,-6-1 3 15,-4 0 1-15,-4 6-2 16,-5-1-1-16,-7 5-7 16,-3 4 0-16,-4 4-5 15,-2 3-1-15,4 9 2 16,0 0 2-16,9 4 2 15,3 4 1-15,8-5-1 16,6 0 0-16,5-4 0 16,3-4 0-16,2-3 5 15,-2-1 4-15,-3-5 10 16,-1 2 6-16,-8 0 6 16,-2 0-3-16,0 2-18 15,-3-2-40-15</inkml:trace>
  <inkml:trace contextRef="#ctx0" brushRef="#br0" timeOffset="1528.1472">23010 3950 1506 0,'-2'-4'202'0,"0"0"-157"15,-2 0-20-15,3 3-19 16,0 0-9-16,0 0-5 15,0 0 3-15,-8-5 23 0,-2 4 23 16,-26-35 39-16,30 33 6 16,4 3-11-16,3 2-18 15,-4 6-38-15,4 1-15 16,-3 8-6-16,-2-2-3 16,0 5 2-16,1-2 1 0,3-2 1 15,2-1 0 1,5-7 1-16,2-2 0 0,4-3 11 15,-2-5 6-15,7-5 11 16,-2-1 0-16,5-5-5 16,2 3-5-16,-6-1-6 15,-2-4 0-15,-9 2 2 16,-1 1 2-16,-6 2-1 16,-5-1-2-16,-5 0-5 15,-1 0-3-15,-3-1-3 16,2 4-1-16,-1 1-1 15,2 2 2-15,3 5 2 16,-3 1 0-16,5 9 2 16,-3 2-2-16,3 7-4 15,2 5 0-15,2 5-5 16,0 0 1-16,4-4 2 16,4-2-1-16,3-8 3 0,3 1 1 15,3-5 2-15,3-3-1 16,3-7 2-16,-1-4 3 15,0-5 1-15,-2-2 1 16,-2-2 0-16,0 1-1 16,-4 1-2-16,-3-2-3 15,-7-1-4-15,-1-1-4 16,-9 2-4-16,-3 0 0 16,-4 4 1-16,-5 1 2 0,-1 4 3 15,1 2 0-15,1 5 3 16,6 1 1-16,7 3 1 15,1-2 2-15,7 4-4 16,-2-1 1-16,4 3-2 16,2 6-3-16,4 1 0 15,1 0 1-15,2-2 0 16,3-2 2-16,-1-7 0 16,3 1 0-16,-1-4 2 15,1-4 1-15,-1-6 5 16,1-5 2-16,0-1 1 15,-1-2 0-15,-5 0-1 16,-5 3-1-16,-6-3 0 16,-6 1-2-16,-8 3-5 15,-2 0-3-15,-5 7-4 16,-2 0 0-16,-1 5 6 16,0 0 2-16,8 3 8 15,6-1 3-15,8 1-3 0,3 0-2 16,3-2-27-16,-3-3-54 15</inkml:trace>
  <inkml:trace contextRef="#ctx0" brushRef="#br0" timeOffset="19751.2311">16388 4406 1114 0,'-5'-9'367'0,"-6"-5"-169"0,7 3-3 16,7 11-37-16,5 5-20 16,9 14-57-16,6 7-26 15,6 7-27-15,5 2-11 16,-5-3-4-16,1-1 0 16,-7-7-28-16,-7-6-41 15,-5-5-135-15</inkml:trace>
  <inkml:trace contextRef="#ctx0" brushRef="#br0" timeOffset="19955.685">16636 4321 1480 0,'-7'5'252'0,"-11"11"-61"15,2 4-42-15,-11 13-52 16,0 4-16-16,-12 0-36 15,-2 4-12-15,2-8-15 16,18-16-8 0,11-9-19-16,0 0-45 0,-7 14-141 15,10-13-138-15</inkml:trace>
  <inkml:trace contextRef="#ctx0" brushRef="#br0" timeOffset="20150.1654">16640 4457 1437 0,'7'-5'228'16,"13"-2"-68"-16,7 5-58 15,10 2-63-15,0 1-19 16,-3-1-35-16,-5 0-56 0</inkml:trace>
  <inkml:trace contextRef="#ctx0" brushRef="#br0" timeOffset="20342.9978">16727 4533 1404 0,'-2'4'221'15,"-3"4"-73"-15,13 1-54 16,11 4-12-16,6-4-31 16,5-6-14-16,7-3-24 15,6-1-29-15,8-6-76 16,0-1-65-16</inkml:trace>
  <inkml:trace contextRef="#ctx0" brushRef="#br0" timeOffset="20598.4991">17251 4417 964 0,'-7'0'461'16,"-8"0"-237"-16,-4-2-30 15,-3 5-41-15,-1-1-29 16,3 10-38-16,4 5-30 16,5 5-30-16,5 7-4 15,9-2-6-15,1 0 4 0,11-10 12 16,9-4 9-16,8-10 21 15,6-3 8-15,-5-10 20 16,-2-7 5-16,-15-9-2 16,-11 2-8-16,-17 7-31 15,-11 4-16-15,-9 11-101 16,-1-4 319-16</inkml:trace>
  <inkml:trace contextRef="#ctx0" brushRef="#br0" timeOffset="21392.8033">22349 4314 1396 0,'-3'-1'272'16,"6"-1"40"-16,-2 4-187 16,-1-2-20-16,2 1-45 15,19 24-23-15,40 42-17 16,-34-34-3-16,0 2-5 16,0-5-1-16,-8-10-4 15,2 5-24-15,-6-11-89 16,1-4-76-16</inkml:trace>
  <inkml:trace contextRef="#ctx0" brushRef="#br0" timeOffset="21601.2428">22618 4299 1457 0,'-6'0'238'0,"-8"0"-45"15,-8 12-85-15,0 13-9 16,-9 15-4-16,-3 6-21 16,-3 2-20-16,5-9-13 0,14-7-29 15,2-8-13-15,12-6-75 16,2-6-56-16</inkml:trace>
  <inkml:trace contextRef="#ctx0" brushRef="#br0" timeOffset="21826.5484">22745 4387 1414 0,'5'-4'253'0,"10"-3"-16"15,3 0-81-15,9 5-94 16,-2 1-17-16,-3 2-36 16,1 4-22-16,-6 0-87 0,0 4-115 15</inkml:trace>
  <inkml:trace contextRef="#ctx0" brushRef="#br0" timeOffset="21975.4667">22778 4480 1564 0,'-3'4'276'16,"6"2"-124"-16,5 2-51 0,14-2-37 15,9-5-20-15,4 1-69 16,6-1-65-16</inkml:trace>
  <inkml:trace contextRef="#ctx0" brushRef="#br0" timeOffset="22441.3544">23256 4258 1437 0,'2'-2'248'0,"-2"-2"-50"16,0 4-69-16,0 0-21 16,-1 0-40-16,0 0-16 15,0 0-17-15,-3 21 2 16,1 37-4-16,2-24-2 15,2 0-5-15,-1 3-11 0,-1-7-7 16,1-15 0 0,0-8 4-1,1 1 1-15,2 14 8 0,7-9 3 0,-2-11 9 16,2-2 6-16,-1-7 3 16,3 4-3-16,3-2-3 15,-5-9-5-15,7 6-10 16,-4-1-2-16,1 2-7 15,0 7-3-15,1 7-5 16,2 1-2-16,2 2-2 16,2-3-37-16</inkml:trace>
</inkml:ink>
</file>

<file path=ppt/ink/ink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2-01T08:37:29.970"/>
    </inkml:context>
    <inkml:brush xml:id="br0">
      <inkml:brushProperty name="width" value="0.05292" units="cm"/>
      <inkml:brushProperty name="height" value="0.05292" units="cm"/>
    </inkml:brush>
  </inkml:definitions>
  <inkml:trace contextRef="#ctx0" brushRef="#br0">23021 3913 987 0,'-2'-1'384'0,"-3"-5"-250"16,-1-4-34-16,0 1-9 15,2-1-3-15,-2 3-8 16,-1 6 0-16,0 1-26 16,-4 1-13-16,1 7-21 0,2-1-8 15,4 0-6-15,0 3 0 16,-3-3 5-16,6 0 3 16,-2 4 7-16,3-2 0 15,11 2-5-15,-2 3-3 16,5-5-6-16,1 2 0 15,0-4 1-15,3-1 1 0,-2-6 3 16,-1-4 7-16,-3-3 19 16,-2-7 11-16,-9-4 14 15,-1-1-2-15,-8-2-14 16,-4-1-7-16,-4 5-15 16,-1 2-4-16,-2 7-12 15,1 5-4-15,5 5-7 16,-1 4-3-16,4 7-1 15,2-2-1-15,-4 5 2 16,5 3 0-16,3-1 0 16,3 2-1-16,2-2 0 15,1 0 2-15,6-5 2 16,-3-1 2-16,1-4 2 16,3-6 1-16,1-3 4 15,3-2 2-15,0-10 4 16,0 3 3-16,-1-6 3 15,-5-2 3-15,-4 0 11 0,-3 2 2 16,-9 3 2-16,-2-1-4 16,-4 8-15-16,2 3-6 15,1 4-8-15,1 4-4 16,-1 4-2-16,1 2-3 16,2 0-1-16,-1 0-1 15,7 5-2-15,3 3-1 16,3-1 3-16,7 2-1 15,9-7 4-15,2-3 1 16,4-7 3-16,1 1 3 0,-9-4 5 16,-2-6 2-16,-7 3 6 15,-3-6 7-15,-9-4 9 16,-2-3 2-16,-7 0-4 16,-4 1-9-16,4 0-14 15,0 4-4-15,7 2-33 16,4 2-55-16,5 8-169 15</inkml:trace>
  <inkml:trace contextRef="#ctx0" brushRef="#br0" timeOffset="391.8503">22149 4394 1399 0,'1'-2'234'0,"5"2"-40"16,3 0-25-16,6 4-38 15,4 0-3-15,2 3-36 16,2 3-9-16,2 3-28 16,-1 5-17-16,3 4-23 15,-4 0-6-15,-6-1-8 16,4 3-25-16,-7-8-67 15,2 0-45-15,1-6-157 16</inkml:trace>
  <inkml:trace contextRef="#ctx0" brushRef="#br0" timeOffset="686.5013">22433 4371 1362 0,'0'-2'238'16,"-1"0"-76"-16,1 2-12 16,-1 0-49-16,-1 0-21 15,1 0-11-15,-2 12-4 16,-38 42-22-16,26-27-11 0,-6 3-18 15,-3-3-5-15,-2-3-3 16,2-3 0-16,5-7-1 16,3 0 2-16,5-9-62 15,6-1-72-15</inkml:trace>
  <inkml:trace contextRef="#ctx0" brushRef="#br0" timeOffset="1031.6809">22575 4391 1412 0,'0'3'222'16,"4"0"-63"-16,7 3-31 16,6-4-36-16,6 0-20 15,8 1-28-15,4-2-7 0,4 0-18 16,2-1-8-16,-5-6-28 15,-1 2-33-15,-13-2-103 16,-4 2-89-16</inkml:trace>
  <inkml:trace contextRef="#ctx0" brushRef="#br0" timeOffset="1285.811">22685 4518 1172 0,'0'2'349'16,"-3"1"-128"-16,10 2-68 0,4 2-10 16,11-7-29-16,4 0-7 15,5 0-22-15,0-1-10 16,-1 1-26-16,-4 0-14 15,-4-2-16-15,-4-3-32 16,-2 5-114-16,2 0-315 16</inkml:trace>
  <inkml:trace contextRef="#ctx0" brushRef="#br0" timeOffset="5591.7441">23161 4358 681 0,'0'-4'484'0,"2"1"-167"15,-1-2-177-15,-2 4-25 16,-1 1-19-16,1 0-27 15,0 0-16-15,-3 15-21 16,-11 42 3-16,6-24-9 0,5-1-6 16,4-3 0-16,0-2-12 15,2-9 3-15,3-3 4 16,-2-5 16-16,0-5 10 16,-2-4 20-16,0-1 6 15,-1-1-12-15,0 0-8 16,0 0-26-16,0 0-5 15,0 1-6-15,0 0 1 16,2 0 0-16,13 0-6 0,43-3 0 16,-29 1-4-16,11 0-1 15,4 1-1-15,-6 3-1 16,-4 0 6-16,-11 2-54 16,-4 0-51-16</inkml:trace>
  <inkml:trace contextRef="#ctx0" brushRef="#br0" timeOffset="90264.4944">13627 9365 998 0,'6'-11'438'16,"1"-7"-241"-16,3-3-88 15,3-1-11-15,5 0-24 0,4 4-9 16,0 4-17-16,-1 4-8 15,-8 9-13-15,-9 1 0 16,-4 13 6-16,-3 9 2 16,-4 15 8-16,7 13 3 15,2 4-7-15,4-3-5 16,10-14-8-16,3-12-6 16,9-11 2-16,4-13 2 15,1-14 10-15,-2-4 1 16,-6-19-3-16,-5-5-4 0,-8-5-8 15,-4-4-5-15,-7 9-5 16,0 5-4-16,-6 17-4 16,0 9-2-16,-2 17-3 15,-1 8-1-15,2 15 4 16,1 7 0-16,6 8 5 16,5 4 1-16,8-4 2 15,6-3 0-15,7-13 2 16,5-4-9-16,4-16-70 15,1-4-52-15,-2-12-170 16</inkml:trace>
  <inkml:trace contextRef="#ctx0" brushRef="#br0" timeOffset="90471.0777">14264 9249 1605 0,'5'0'307'16,"15"-2"-169"-16,4 1-40 15,13 0-40-15,3 0-19 16,5 0-21-16,-1-1-3 16,-3 1-117-16,-1 1-128 0</inkml:trace>
  <inkml:trace contextRef="#ctx0" brushRef="#br0" timeOffset="90651.4115">14318 9383 1572 0,'7'1'282'0,"12"1"-151"16,3 0-25-16,9 0-53 15,5 2-17-15,2-2-35 16,6 0-59-16</inkml:trace>
  <inkml:trace contextRef="#ctx0" brushRef="#br0" timeOffset="91043.2233">14675 9277 1167 0,'-2'-15'333'16,"3"-17"-155"-16,5 0-31 15,9 2-23-15,10 2-13 0,4 5-1 16,4 3 1-16,7 13-25 16,-9 6-11-16,0 15-18 15,-5 13 1-15,-5 12-2 16,0 7-3-16,-4 10-16 15,2-1-12-15,-1-6-6 16,3-9-3-16,1-14 0 16,-3-8 0-16,-4-17 3 15,-1-4 1-15,-6-15-3 16,-5-8-4-16,-6-3-12 16,-5-1-3-16,-9 6-9 15,-4 10-3-15,-11 18-1 16,-5 10 0-16,-10 18 2 15,3 8 5-15,8 1 6 16,7-5-15-16,20-11-61 16,9-10-51-16,19-15-151 15</inkml:trace>
  <inkml:trace contextRef="#ctx0" brushRef="#br0" timeOffset="91398.2497">15325 9462 1232 0,'2'9'288'0,"6"9"-111"15,2-3-21-15,10-1 5 16,-1-5-4-16,3-5-24 15,1-5-14-15,-3-10-32 16,-2 2-5-16,-6-9-13 16,-9-7-8-16,-3-7-17 15,-7-6-9-15,-4-8-13 16,0 0-8-16,1-6-6 16,7 1-6-16,7 3-6 15,8-2-6-15,14 10-27 16,2 0-20-16,5 5-49 15,2 8-26-15,-3 11-67 16,-4 10-52-16</inkml:trace>
  <inkml:trace contextRef="#ctx0" brushRef="#br0" timeOffset="91553.1409">15449 9259 1527 0,'6'-5'333'0,"6"-1"-22"16,19-3-132-16,9 2-56 16,8 5-69-16,-4 2-12 0,4 8-380 15</inkml:trace>
</inkml:ink>
</file>

<file path=ppt/ink/ink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2-01T08:42:46.609"/>
    </inkml:context>
    <inkml:brush xml:id="br0">
      <inkml:brushProperty name="width" value="0.05292" units="cm"/>
      <inkml:brushProperty name="height" value="0.05292" units="cm"/>
    </inkml:brush>
  </inkml:definitions>
  <inkml:trace contextRef="#ctx0" brushRef="#br0">15322 7949 362 0,'-9'3'0'16</inkml:trace>
  <inkml:trace contextRef="#ctx0" brushRef="#br0" timeOffset="149738.685">15005 15688 1204 0,'-4'-1'291'0,"-2"-5"-137"16,-1-1-39-16,4-4-26 16,3-3 3-16,6-2-16 15,4-6-6-15,14-3 1 16,2-1-2-16,6 1-23 15,-1 6-12-15,-10 17-17 16,-2 9-3-16,-14 17 3 16,-1 10 5-16,-3 10 3 15,-4 3 1-15,-3 0-9 16,5-3-2-16,1-10-4 16,1-8-1-16,10-17 3 15,2-9 2-15,5-18 3 16,6-7-1-16,0-12-3 0,-4-4-3 15,-2 1-4-15,-7 2-2 16,-4 15-4-16,-3 10-1 16,-7 13-6-16,-1 4-1 15,-1 15-1-15,-1 2 2 16,6 9 5-16,0 2 1 16,3-1 3-16,4-2 1 15,4-5 0-15,4-1 3 16,7-8-66-16,1-5-66 15</inkml:trace>
  <inkml:trace contextRef="#ctx0" brushRef="#br0" timeOffset="149979.4309">15617 15628 1454 0,'2'-3'233'0,"4"2"-37"16,3-2-60-16,9 3-58 16,6 0-13-16,14-3-43 15,5 3-9-15,0-5-67 16,0 3-54-16</inkml:trace>
  <inkml:trace contextRef="#ctx0" brushRef="#br0" timeOffset="150156.9566">15727 15667 1214 0,'0'5'322'0,"-2"0"-100"16,4-1-12-16,14-1-59 15,2-3-19-15,11 1-65 16,4-1-21-16,7 1-58 16,-1 1-59-16</inkml:trace>
  <inkml:trace contextRef="#ctx0" brushRef="#br0" timeOffset="150700.5033">16333 15287 1446 0,'-1'12'205'16,"-1"8"-86"-16,5 23-54 15,6 12 19-15,7 18 0 16,4 1-4-16,1 2-13 16,-3-8-10-16,-5-9-23 15,-3-5-1-15,-3-14 2 16,2-5 5-16,-3-18 3 16,-1-9 4-16,-4-17-4 15,-2-10-4-15,1-15-14 16,0-8-9-16,-3-18-8 15,-1-11-9-15,-3-28-16 16,3-11-5-16,8-3-3 16,1 5 8-16,5 24 9 15,0 15 4-15,-6 10 3 16,0 6 1-16,-1 5-64 16,-2 1-34-16,1 6-217 0</inkml:trace>
  <inkml:trace contextRef="#ctx0" brushRef="#br0" timeOffset="151195.7952">16532 14772 1023 0,'4'0'339'0,"9"-6"-235"15,11 5-39-15,22-2-5 16,7 0-3-16,18 1-3 16,8 1-6-16,0 2-15 15,3 1-6-15,-13 1-13 0,-6 1-4 16,-13-3-1-16,-10-1 0 16,-9-1-2-16,-6-3 1 15,-4 0-2-15,-2-1 0 16,-2-1 0-16,-4 0-2 15,-6 1 12-15,-2 3 11 16,-5 4 17-16,-2 3 7 16,0-5-7-16,1 0-11 0,-1 17-16 15,1 38-5 1,10-23-4-16,0 0-13 0,4-6-96 16</inkml:trace>
  <inkml:trace contextRef="#ctx0" brushRef="#br0" timeOffset="151689.4146">16726 15051 671 0,'0'-4'464'0,"2"2"-145"16,4 2-191-16,-6 0-32 15,18 2-8-15,50 7-26 16,-25-4-3-16,7-3-16 15,-1 0-10-15,-5-4-9 16,-3 0-5-16,-14-6-7 16,-4 2-8-16,-9 2-41 15,-8-2-27-15,-6 4-55 16,-5-2-5-16,-4 5-32 16</inkml:trace>
  <inkml:trace contextRef="#ctx0" brushRef="#br0" timeOffset="151940.3339">16964 15073 496 0,'-2'1'392'16,"-1"-1"13"-16,1 3-218 15,1-3-86-15,1 0-2 16,0 0-7-16,0 6 4 15,0 16 0-15,-3 27-4 16,1-24-10-16,-1 0-7 0,1-4-28 16,2-4-11-16,2-4-16 15,3-5-4-15,0-4-92 16,1-1-284-16</inkml:trace>
  <inkml:trace contextRef="#ctx0" brushRef="#br0" timeOffset="152512.8922">16632 15499 725 0,'-6'0'421'0,"-7"0"-134"16,3-1-163-16,9 0-8 15,4 1-5-15,14-1-24 16,13 4-11-16,26-2-32 16,13 3-11-16,29 0-17 15,-1-4-4-15,0 3-1 16,-9-3 1-16,-19-3 2 15,-4 3-4-15,-21 2-13 16,-8 3-23-16,-13 0-157 0</inkml:trace>
  <inkml:trace contextRef="#ctx0" brushRef="#br0" timeOffset="153156.5554">16839 15732 993 0,'1'-1'417'0,"2"1"-262"16,-3 0-56-16,-2 0-10 16,1 0-36-16,1 0-2 15,1 18-15-15,9 28-2 16,-2-25-4-16,3-2-4 16,7-3-4-16,-1-2 2 15,2-6-3-15,3-4-1 0,-2-5-2 16,0-2-5-16,-3-10 1 15,-4-2 0-15,-5-3-2 16,-3-3-1-16,-5 2-1 16,-3 1-1-16,-4 3-4 15,-2 2-1-15,2 5-2 16,1 2-2-16,0 6-3 16,4 0-1-16,2 6-2 15,0-6 0-15,0 0 2 16,1 4-1-16,4 12 2 15,12 32 0-15,-17-24 2 16,1-2 1-16,-1-1-19 16,0 0-30-16,3-10-140 15</inkml:trace>
  <inkml:trace contextRef="#ctx0" brushRef="#br0" timeOffset="153561.7218">16856 15679 1167 0,'-1'-2'332'0,"1"-6"-165"15,-4 0-8-15,0 5-47 16,-2 2-28-16,0 9-33 16,1 6-12-16,-1 11 0 15,2 8-1-15,0 13-2 16,1 8 1-16,0 14-1 15,3 0 3-15,0-7 5 16,3-6 3-16,-1-17 0 16,-1-4-6-16,0-8-12 15,-1-4-5-15,0-8-3 0,1-2-25 16,-1-11 280 0</inkml:trace>
</inkml:ink>
</file>

<file path=ppt/ink/ink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2-01T08:46:17.043"/>
    </inkml:context>
    <inkml:brush xml:id="br0">
      <inkml:brushProperty name="width" value="0.05292" units="cm"/>
      <inkml:brushProperty name="height" value="0.05292" units="cm"/>
    </inkml:brush>
  </inkml:definitions>
  <inkml:trace contextRef="#ctx0" brushRef="#br0">9893 11033 1360 0,'-3'9'226'15,"-3"15"-72"-15,8 3-41 16,10 2-25-16,6 1-2 16,12-8-10-16,6-4 4 15,7-17-6-15,-2-4-2 16,-4-18 7-16,-6-10 4 16,-10-12-7-16,-7-5 1 0,-9-13-29 15,-3-4-17-15,-2-8-15 16,0-3-9-16,2 4-5 15,5 5-2-15,3 9-3 16,2 8 0-16,4 15-2 16,-1 6-2-16,2 13-31 15,3 6-32-15,2 10-119 16,0 9-151-16</inkml:trace>
  <inkml:trace contextRef="#ctx0" brushRef="#br0" timeOffset="246.3379">10027 10891 1519 0,'14'0'288'0,"9"-3"-71"16,19-2-97-16,11-2-23 0,6 1-64 15,1 2-20-15,-10 0-171 16</inkml:trace>
  <inkml:trace contextRef="#ctx0" brushRef="#br0" timeOffset="718.9608">10331 11077 1580 0,'2'0'301'16,"3"3"-132"-16,1 5-27 15,-3 6-46-15,1 9-6 16,-3 5-28-16,1 3-12 15,1 0-13-15,-1-7-18 16,1-8-13-16,2-7 2 16,1-12-3-16,2-7-1 0,2-11-1 15,4-2-2-15,1-6-1 16,2 6-2-16,1 6 2 16,-1 4-1-16,0 11 6 15,0 2 8-15,-6 11 19 16,-4 11 5-16,-6 9 0 15,-1 3-8-15,0-1-17 16,1-3-27-16,7-8-112 16,1-7 86-16</inkml:trace>
  <inkml:trace contextRef="#ctx0" brushRef="#br0" timeOffset="1065.096">10905 10885 1356 0,'7'0'295'0,"19"-1"54"16,4 1-175-16,18 1-99 15,3-1-41-15,4 4-25 16,3-3 0-16,-17 0-92 15,-3 3-102-15</inkml:trace>
  <inkml:trace contextRef="#ctx0" brushRef="#br0" timeOffset="1410.1771">10978 11070 1469 0,'10'0'280'16,"5"0"-24"-16,16-2-92 15,9 0-28-15,5 2-58 16,6 0-23-16,-9 4-28 16,-4 0 1-16,-7 0-83 15,-5-1 71-15</inkml:trace>
  <inkml:trace contextRef="#ctx0" brushRef="#br0" timeOffset="2844.4225">11723 10789 1439 0,'0'2'214'0,"2"9"-68"16,3 9-26-16,4 11-10 0,-5 8-4 16,3 0-13-16,0 2-14 15,-1-8-33-15,2-3-16 16,-3-11-12-16,-2-5-3 15,1-14 0-15,-1-7-3 16,2-10-2-16,2-11-2 16,1-6-7-16,0-4-1 15,2 0-1-15,5 7-2 16,5 7 2-16,2 9 3 0,2 11 5 16,-5 8 6-16,-5 13 11 15,-3 5 6-15,-4 9 7 16,-3 6 1-16,0-4-17 15,3 1-5-15,-3-8-12 16,0-7-13-16,6-8-85 16,-2-4-50-16</inkml:trace>
  <inkml:trace contextRef="#ctx0" brushRef="#br0" timeOffset="3285.9271">12245 11081 1201 0,'-2'4'305'15,"6"9"-126"-15,1-7-45 0,9 5-4 16,4-5-17-16,3-5-22 16,-2-1-7-16,-4-10-23 15,0-2-5-15,-8-12-13 16,-1-4-4-16,-6-8-17 15,-1-8-5-15,-7-13-7 16,4-8-2-16,4-5-6 16,3-2-1-16,9 4-2 15,-1 7-3-15,3 9 0 16,3 13 0-16,3 15-7 16,-2 6 0-16,6 13-46 15,4 8-40-15,9 12-152 16</inkml:trace>
  <inkml:trace contextRef="#ctx0" brushRef="#br0" timeOffset="3520.1132">12280 10780 1486 0,'3'0'282'0,"13"-2"6"16,8 1-99-16,12-1-77 15,7-2-34-15,6 0-56 16,2-1-8-16,-3 2-79 16,0 0-54-16</inkml:trace>
  <inkml:trace contextRef="#ctx0" brushRef="#br0" timeOffset="4197.4019">12542 11146 1344 0,'3'-1'244'16,"4"-2"-67"-16,3-1-11 15,4-9-29-15,4 3-14 16,1-4-27-16,-1 0-18 16,3 3-29-16,-5-4-10 0,0 0-11 15,-2 3-3-15,-6 4-2 16,-1 2-1-16,-6 4-7 16,4 2-1-16,-5 2-5 15,0-2 1-15,0 0-3 16,-1 3-2-16,2 13-3 15,1 31-2-15,0-22 0 16,2 0 0-16,-4 3 0 16,4 6-3-16,-2-7 2 15,-1 1-2-15,2-6 5 16,0-6 5-16,-5-2 0 16,1-2-1-16,0-8-2 15,-5 0 1-15,5-4 1 16,-2-2 0-16,2 1 1 0,-1 0-2 15,1 1-2-15,0 0-1 16,0 0 0-16,0 0-2 16,-6 1 0-16,-4 2 0 15,-28 13-1-15,32-13 1 16,4 0-1-16,3-2-2 16,5-1-2-16,-5 0 1 15,0-1-1-15,21-1 2 16,35-2 1-16,-31 1 2 15,6 1 6-15,-1-2-16 0,4 0 102 16</inkml:trace>
</inkml:ink>
</file>

<file path=ppt/ink/ink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7-11-14T11:03:54.071"/>
    </inkml:context>
    <inkml:brush xml:id="br0">
      <inkml:brushProperty name="width" value="0.05292" units="cm"/>
      <inkml:brushProperty name="height" value="0.05292" units="cm"/>
      <inkml:brushProperty name="color" value="#FF0000"/>
    </inkml:brush>
  </inkml:definitions>
  <inkml:trace contextRef="#ctx0" brushRef="#br0">18157 3289 25,'11'-14'32,"5"20"2,-6 5-12,2 6-5,6 11-3,-6-1-2,1 10-2,-4-3-3,-3-1-2,-6-6-1,0-9-2,-5-8 0,5-10-1,-6-9 0,6-6-1,0-8 0,8 1-1,2-2 0,1 0 0,6 2-1,-1 12 1,2 5 0,-2 6 2,-2 13-1,-5 3 0,-2 7 1,-4 10-1,-3 2-2,0-7-7,4 7-13,4-3-14,-5-10-1,10-4 1,-1-10 0</inkml:trace>
  <inkml:trace contextRef="#ctx0" brushRef="#br0" timeOffset="421.215">18764 3410 57,'-17'-12'25,"3"5"-4,-3 0-3,-7-1-3,5 6-4,-7 2-3,7 0-1,0 6-3,3 3 0,3 2-2,5 2 0,3 2-1,5 2 1,0-3-1,5-2 1,1-1 0,2 0 0,2-4-2,0-7-5,7 5-12,0-1-19,-5-14 0,11 6-1,-6-9 0</inkml:trace>
  <inkml:trace contextRef="#ctx0" brushRef="#br0" timeOffset="1203.2383">18720 3475 18,'13'-9'13,"-9"-1"1,4 1 0,-5-3 2,1 2-1,-4-2-3,-4 2-2,-3 1-7,-4 3-11,11 6-17,-23-8-3,23 8-1,-22-4 5</inkml:trace>
  <inkml:trace contextRef="#ctx0" brushRef="#br0" timeOffset="1927.249">19014 3416 16,'0'0'25,"0"-10"-2,0 10-4,0-12-3,0 12-2,-11-14-3,11 14-2,-18-10-2,5 10-1,-4 0-2,-1 0-1,0 0-2,2 9 0,0-4 0,2 9-2,7-2 1,5 3-1,2-1 1,6 1 0,6-2 1,0 0-1,6-5 1,0-8 1,2 0-1,-1-10 1,3-6 0,-3-8-1,1-6-1,-4-6 1,-4-3-1,0 0 1,-4-2-1,-3-1 1,-5 4 1,0 10 1,-10 2 0,4 7-1,-3 9 1,-1 5-1,-1 5 0,2 13 0,-1 5-1,2 5-1,4 11 1,1 10-1,3 2 0,0 5 0,6-1 1,1 3-2,2-7-1,-3-7-7,6-12-23,1-6-5,-13-21 0,16 6 1</inkml:trace>
  <inkml:trace contextRef="#ctx0" brushRef="#br0" timeOffset="2459.8491">18728 3425 37,'0'0'25,"-8"17"-4,8-17-2,-16 17-2,4-9-6,0-4-14,2 3-23,-8-14-3,18 7-1,-8-17-1</inkml:trace>
  <inkml:trace contextRef="#ctx0" brushRef="#br0" timeOffset="3092.7177">19185 3448 13,'16'11'30,"-16"-11"0,24 7-8,-9-7-4,3-7-3,-1 7-3,-4-9-3,2 1-2,-6-3-1,-2 1-2,-7-1-1,0 11 0,-10-16-1,-1 11 0,-6 5-1,-1 0 0,-4 0-1,0 9 1,0 3-1,3 3 1,2 1-1,7 5 0,2-1 1,8 7 0,4-2 1,9-3-1,2-3 1,8-1 0,2-5-1,3-5-5,6-5-21,1-3-12,-9-18-1,6 3 0</inkml:trace>
  <inkml:trace contextRef="#ctx0" brushRef="#br0" timeOffset="3377.8885">19644 3417 60,'24'17'34,"-9"-16"-2,8 3-16,4 2-9,-1-2-6,1-1-10,0-6-20,0 8-3,-14-9-1,4 4-1</inkml:trace>
  <inkml:trace contextRef="#ctx0" brushRef="#br0" timeOffset="3594.0588">19664 3543 25,'0'0'32,"14"17"1,1-17-6,7 0-11,5 3-4,-1-3-11,5 8-30,-8-16-2,8 8-1,-14-12-2</inkml:trace>
  <inkml:trace contextRef="#ctx0" brushRef="#br0" timeOffset="4249.0543">20369 3422 69,'-18'6'34,"-10"-3"-10,4 1-7,8 6-5,-1-1-5,7 4-1,3 1-2,10 1-1,3 2-1,7-1-1,2-3 1,3 0 0,1-5 1,2-5 0,-3-6-1,-2-1 1,-5-9-1,-5-4-1,-6-4 1,-4-5-1,-9-8 0,-3-4-1,-2-2 0,-4-7 0,2 4-1,0-3 0,5 1-2,2 7 0,7 4-2,6 1-3,8 12-7,3 10-20,7-1-2,11 12-1,-3-2 2</inkml:trace>
  <inkml:trace contextRef="#ctx0" brushRef="#br0" timeOffset="4781.6578">20647 3309 38,'-10'0'25,"-8"1"-5,3 7-4,0 2-6,2 0-2,5 4-2,4-2-2,4 4-1,7-5 0,4 0-1,1-3 0,1-2 0,0-2 0,-1-2 0,-2-2 0,-10 0-1,0 0 0,0 0 0,-13-10 0,0 10-1,-1-4 1,1 4 0,-4 0 0,6 0 1,-1 8-1,12-8 1,-10 18 0,10-7 1,2-2 0,7 4-1,4-2-2,3-4-4,9 1-11,4-1-19,-3-11-1,8 4 0,-7-7 0</inkml:trace>
  <inkml:trace contextRef="#ctx0" brushRef="#br0" timeOffset="5131.8569">20898 3341 59,'-12'4'31,"-3"-4"-10,-2 0-6,3 5-5,-4 0-3,5 7-3,2 0-1,3 2-1,4 3-1,4 3 1,7-3-1,3-1 1,3-3 0,4-4-1,0-1 1,0-5 0,-4-3 2,-1-1-1,-12 1 1,4-15-2,-14 3 1,-1 7-2,-6-1-4,-4-2-11,1 0-22,6 8-1,-3-2 0,17 2 1</inkml:trace>
  <inkml:trace contextRef="#ctx0" brushRef="#br0" timeOffset="5452.292">20995 3287 49,'-9'-10'34,"9"10"1,4 22-10,-4-4-11,5 11-5,-2 5-2,5 11-1,-8 8 1,8 10-1,-8-2-3,0 1 1,0-8-2,0-2 0,0-12-2,0-9-2,0-9-6,0-22-15,0 0-16,0 0 0,-6-20 0,6-3-1</inkml:trace>
  <inkml:trace contextRef="#ctx0" brushRef="#br0" timeOffset="5637.2021">21051 3522 36,'0'0'32,"0"0"-1,20-4-2,-8 4-19,0 0-10,2 4-18,-4-9-12,11 9-1,-9-11-1</inkml:trace>
  <inkml:trace contextRef="#ctx0" brushRef="#br0" timeOffset="6056.7719">21436 3389 45,'-7'-10'27,"7"10"-5,-16-15-3,2 10-4,0 1-3,-6-1-4,4 5-1,-6 0-3,6 9-1,-2-1-1,3 5-1,5 1 1,1 4-1,4 0 1,5-1 1,5-1-1,4 1 1,3-6 0,4 3 0,1-10 0,3-4-2,1 0-1,0-10-4,5 2-11,-5-5-21,-7-9-1,4 0-1,-8-9 0</inkml:trace>
  <inkml:trace contextRef="#ctx0" brushRef="#br0" timeOffset="6157.0427">21417 3202 52,'0'0'31,"-23"-13"-4,23 13-30,0 0-21,-16-11-4,16 11-2,0 0 6</inkml:trace>
  <inkml:trace contextRef="#ctx0" brushRef="#br0" timeOffset="6822.1615">21692 3338 44,'0'0'23,"-11"0"-3,11 0-4,-15 0-3,5 0-5,10 0-3,-13 4-2,13-4-1,-8 13 0,8-5 0,0-8-1,3 21 1,5-11-1,1 3 0,2 0 0,0-2 0,0 3 1,0 0 1,-6-2 0,-1 2 2,-7-3-1,-1 3 1,-7-4 0,3 2 1,-8-2-2,1-6-2,-1 6-5,-4-10-17,-2-6-17,6 2 1,-6-10-1,7 0 0</inkml:trace>
  <inkml:trace contextRef="#ctx0" brushRef="#br0" timeOffset="7740.2027">18246 4231 49,'-4'24'27,"-13"-1"-2,-2 3-4,-4-3-5,-6-8-5,0 0-4,-4-7-4,5-5 0,0-6-1,4-10-1,4-1 1,10-5-2,3-4 0,7 3 0,7 1 0,7 0-1,7 9 0,4 3 0,3 7 0,2 14 0,-2 7 1,-1 0 0,-2 5 0,-4 1 0,-5 0-3,-5-5-8,0-3-13,1-1-9,-12-18 0,14 5-1</inkml:trace>
  <inkml:trace contextRef="#ctx0" brushRef="#br0" timeOffset="8078.7782">18333 4247 51,'4'10'33,"1"10"-13,1 6-2,-2-2-4,1 4-2,-5-8-3,5-2-3,-5-18-1,0 12-2,0-12-1,6-17-1,0 0 1,5-2 0,-1 0-2,3-1 0,2 6-1,0 6 1,-2 8-1,1 0 1,-4 9-1,-3 5 0,-1 0 0,-6 3-2,6 3-10,-2-1-21,-4-19 0,6 21-2,-6-21 2</inkml:trace>
  <inkml:trace contextRef="#ctx0" brushRef="#br0" timeOffset="8664.7665">18641 4030 48,'5'25'32,"-5"-3"-8,0 8-4,5 9-3,-5 0-4,8 7-4,-5-1-2,3-4-1,-1-6-2,-1-3-3,-1-6-1,-3-10-2,0-6-5,0-10-5,-5-10-4,-3-4-3,2-5 1,-5-6 0,5 2 4,-2 1 5,3-1 5,5-5 16,0 28-2,16-9 0,-2 9 0,2 0-2,3 0-3,0 0-1,2 0-1,-3 0-2,1 0 0,-3 0 0,-3 4 1,-13-4 1,18 8 1,-18-8 0,9 16 1,-9-7 0,2 7 2,-2-2-1,0 3-1,0 2-1,0 1 0,0-3-1,0 1-2,0-4-2,-3-4-5,3-10-11,5 16-18,-5-16-1,0 0 0,-11-22 0</inkml:trace>
  <inkml:trace contextRef="#ctx0" brushRef="#br0" timeOffset="8843.1768">18820 4114 52,'0'0'37,"0"0"-2,0 0-2,0 0-19,0 0-22,0 0-25,0 0-3,17 10 1,-8-10-2</inkml:trace>
  <inkml:trace contextRef="#ctx0" brushRef="#br0" timeOffset="9444.7932">18968 4253 43,'0'0'33,"12"9"0,-6 0-12,-2 2-8,5 11-3,-5-2-2,2 3-2,-6-4-1,7 3-1,-7-7-2,0-2 0,0-13 0,0 0 0,0 0-1,0 0 0,-10-20-2,13 1 1,5-1 0,3-4-1,5 1-1,1 2 1,5 0 0,-2 8 0,0 6 0,-1 3 1,-6 8 0,-1 7-1,-6 7 1,-2 1 0,-4 4 0,3 0-5,0-1-10,-3 2-16,3-9-2,8-2-2,-2-13 0</inkml:trace>
  <inkml:trace contextRef="#ctx0" brushRef="#br0" timeOffset="9783.3694">19500 4313 41,'-18'-17'29,"9"12"-6,-6-4-6,-3 2-4,-1-1-2,-3 4-4,3 8-2,-3 1-1,4 8-1,1 2-1,10 2 0,1 3-1,6 4 1,6-6-1,4 0 1,4-7 1,4-2 0,0-9-1,4 4 0,-5-8 0,1-7-2,0 2-3,-4-9-8,-1 5-17,1 4-7,-9-6 0,4 5-1</inkml:trace>
  <inkml:trace contextRef="#ctx0" brushRef="#br0" timeOffset="10384.9975">19743 4310 25,'0'0'22,"-10"-14"-1,-1 9-4,0 1-1,-6 1-2,3 3-3,-8 5-3,4 5-1,-2 1-3,4 7-1,4 3-1,3 1-1,6 0 0,3 1 1,8-5-1,4-3 1,4-5 0,2-6 1,4-4-1,2-5 0,-2-11-1,-1-5 1,-2-4-1,-2-7-1,-3-8 1,-1-2-1,-6-5 0,-2 5 0,-5-1 1,0 2-1,0 3 1,-5 10 0,1 6 1,-3 11-1,7 11 0,-17 0 0,11 14 0,-4 7 0,5 11 0,-2 5 0,3 6-1,1 4 1,3-1-1,4-1 0,2-3-2,2-8-3,3-5-9,1-8-14,-3-8-9,7-7 1,-3-11 0</inkml:trace>
  <inkml:trace contextRef="#ctx0" brushRef="#br0" timeOffset="10717.0545">19935 4352 21,'0'0'29,"16"0"-2,-6-5-8,4 0-6,1 1-2,-1-6-3,1 0-3,-5-3 0,-2 1-3,-4-4 0,-4 6-1,-4-2 0,-5 1-1,-3 2 0,-3 8 1,-4 1 0,0 11 1,-3 2 0,4 5 2,0 2 1,8 8 0,0-5 0,10 5 0,3-5 1,8-4-2,4-5 0,7 1-1,0-8-2,2-7-6,4 0-14,6 0-18,-6-19-1,9 2 0,-3-12 0</inkml:trace>
  <inkml:trace contextRef="#ctx0" brushRef="#br0" timeOffset="11033.4837">20435 4282 67,'12'0'32,"-1"0"-4,3 0-15,5 0-7,1-2-4,0-1-6,2 3-13,1 0-15,-10-5 0,2 5 0,-15 0 2</inkml:trace>
  <inkml:trace contextRef="#ctx0" brushRef="#br0" timeOffset="11271.7758">20465 4377 45,'9'20'33,"-9"-20"1,27 3-13,-8-3-15,2-8-22,6 8-13,-9-14-3,10 7 0</inkml:trace>
  <inkml:trace contextRef="#ctx0" brushRef="#br0" timeOffset="11773.127">21102 4305 56,'0'23'33,"-10"-2"-7,-4 1-4,-2 0-6,-8-3-5,3-1-4,-4-8-3,2-1-2,-2-9-1,7-4 0,1-6-2,4-8 1,6-1-2,7-4 0,0 5 1,10-6-1,5 5 1,3 5 0,1 5 1,2 9 1,2 8 0,-1 6 1,-3 1 1,1 13-1,-5-4 0,-1 3-3,0 0-5,-4-8-10,-3-9-20,3 0 0,-10-10 0,14-5 0</inkml:trace>
  <inkml:trace contextRef="#ctx0" brushRef="#br0" timeOffset="12004.9237">21184 4309 69,'5'14'35,"3"5"-11,4 7-7,-6-2-4,6 1-2,-6-8-3,5 3-1,-11-20-3,13 13 0,-13-13 0,20-13-2,-13-2 0,1 0-3,2-1-9,-10 1-22,3-4-6,3 4-1,-6 1 0</inkml:trace>
  <inkml:trace contextRef="#ctx0" brushRef="#br0" timeOffset="12606.5366">21472 4305 37,'0'0'18,"26"5"-7,-8-5-4,0 0-2,1 0-2,-4 0-2,-3-5-1,-2 3 0,-10 2 0,0 0 0,0 0 0,0 0 2,-15 0 2,-7 15 10,9-3-5,2 7 1,1-2 1,7 5-1,3-4-2,3 3 0,4-5-3,7 0 0,-1-7-2,5 1-1,-1-10 0,1 0 0,-1-11-1,-2 2-1,-2-7 1,0-1-1,-3-2 1,-3 1-1,-3 1 0,-1 5 0,-3 12 1,-5-12 0,5 12-1,-8 14 1,4-1-1,-1 5 2,1 0-1,4 1-4,6 1-16,2-1-18,-8-19 1,22 18-2,-6-18 1</inkml:trace>
  <inkml:trace contextRef="#ctx0" brushRef="#br0" timeOffset="13107.8912">21954 4327 47,'-30'-3'33,"3"7"-4,-4 4-9,2 1-6,5 7-4,1 2-4,12 6-1,7-1-2,8 4-1,9-7 0,7-1 1,1-6-1,5 0 0,-2-11 0,-2-2 0,-5-11 0,-3-6 0,-8-7-1,-6-4 0,-5-9 0,-8-9-1,-2-6 1,-2 0-1,0-4-1,3 4-1,5 5-4,0 1-4,13 14-10,11 10-17,1 6 0,15 16-1,0-3 2</inkml:trace>
  <inkml:trace contextRef="#ctx0" brushRef="#br0" timeOffset="13709.5008">22281 4253 44,'-28'-5'19,"13"5"-3,-3 7-4,4 1-4,1 4-2,5 0-2,3 5 0,5-4-1,7 2-1,2-5 0,3 0 0,-1-3 0,1-1 0,-3-6 1,-9 0-1,10 0-1,-10 0 0,-12-6 1,1 6-2,-7-2 1,1 2-1,-2 0-1,-1 2 1,4 3 0,1 2 1,6 0-1,4 7 2,5-1-2,5 3 2,1 3-1,7-1 1,2-3 0,7-1-3,2-5-3,1-4-4,4-5-9,8 0-11,-9-9-3,7 3-1,-12-12 9</inkml:trace>
  <inkml:trace contextRef="#ctx0" brushRef="#br0" timeOffset="14041.5575">22450 4316 15,'-23'-23'28,"-9"12"17,13 11-30,2 4-4,-1 6-3,2 4-1,0 4-3,8 6-1,3 1 0,5 1 1,10-3-1,4 0 0,3-4 0,7-5 0,-1-4 0,3-6-1,-4-5 0,-3-7-1,-6-1 0,-2-6 0,-11 3 0,0-1-1,-9 1 0,-9 0-1,3 4 1,-2 2-3,0 6-3,-2-2-7,3 2-11,6 8-10,-4-8 1,14 0-1</inkml:trace>
  <inkml:trace contextRef="#ctx0" brushRef="#br0" timeOffset="14279.8564">22540 4241 16,'0'0'30,"14"0"2,-14 0-7,3 18-4,2 5-4,-11 0-3,12 10-3,-6 3-1,9 7-4,-2-1-1,-1 4-2,-2-1-1,1-3 0,4-9-1,1-1 1,-3-11-3,-7-4-2,6-7-7,-6-10-19,10 0-9,-5-10 0,-8-8-1</inkml:trace>
  <inkml:trace contextRef="#ctx0" brushRef="#br0" timeOffset="14442.6341">22559 4454 47,'17'0'32,"-5"-9"0,12 9-16,1 0-9,0-6-12,5 6-19,-2-8-7,7 8-1,-10-10 1</inkml:trace>
  <inkml:trace contextRef="#ctx0" brushRef="#br0" timeOffset="15097.6475">23014 4396 19,'0'0'28,"0"0"-5,-19-17-2,6 9-4,13 8-3,-28-15-4,10 11-1,-1-2-1,0 6-3,-5 0-1,7 9-1,-5-3-1,6 8 0,5-1 1,4 4 0,2-2 0,13-1 0,3-3-1,7 2 1,3-5-1,0-1 1,-2-5-2,6-2 1,-2-5-2,-9-2-1,2-2-2,-12-10-5,10 5-6,-14-8-5,9 2-1,-19-7-2,2 5 1,1-5 4,-1 1 5,1 4 8,-4-2 10,-11-15 24,15 27-11,-1-4 0,8 16-2,-12-16-3,12 16-5,-11-6-8,11 6-12,0 0-23,0 0-1,0 0 0,7 24-1</inkml:trace>
  <inkml:trace contextRef="#ctx0" brushRef="#br0" timeOffset="15614.6469">23225 4267 19,'-30'-9'63,"20"9"-38,-7 0-6,-6-3-5,5 7-6,1 0-3,17-4-2,-15 15 0,15-2-1,0 1-1,8 0 1,8 5-1,7 0 0,3-1 0,-9 3 0,5-1 1,-6-2-1,0-3 2,-2-1 1,-10-6 0,-7 1 1,-11-3 1,4 0-1,-11-6-1,3 0 0,-4 0-5,-10-5-9,-1 0-30,3 5 0,-1-9-1,5-1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7364"/>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97364"/>
          </a:xfrm>
          <a:prstGeom prst="rect">
            <a:avLst/>
          </a:prstGeom>
        </p:spPr>
        <p:txBody>
          <a:bodyPr vert="horz" lIns="91440" tIns="45720" rIns="91440" bIns="45720" rtlCol="0"/>
          <a:lstStyle>
            <a:lvl1pPr algn="r">
              <a:defRPr sz="1200"/>
            </a:lvl1pPr>
          </a:lstStyle>
          <a:p>
            <a:fld id="{2023F949-2ACA-481C-87AE-89754124B8CC}" type="datetimeFigureOut">
              <a:rPr lang="el-GR" smtClean="0"/>
              <a:t>1/12/2020</a:t>
            </a:fld>
            <a:endParaRPr lang="el-GR"/>
          </a:p>
        </p:txBody>
      </p:sp>
      <p:sp>
        <p:nvSpPr>
          <p:cNvPr id="4" name="Slide Image Placeholder 3"/>
          <p:cNvSpPr>
            <a:spLocks noGrp="1" noRot="1" noChangeAspect="1"/>
          </p:cNvSpPr>
          <p:nvPr>
            <p:ph type="sldImg" idx="2"/>
          </p:nvPr>
        </p:nvSpPr>
        <p:spPr>
          <a:xfrm>
            <a:off x="942975" y="746125"/>
            <a:ext cx="4972050" cy="3730625"/>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724956"/>
            <a:ext cx="5486400" cy="447627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9448185"/>
            <a:ext cx="2971800" cy="497364"/>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9448185"/>
            <a:ext cx="2971800" cy="497364"/>
          </a:xfrm>
          <a:prstGeom prst="rect">
            <a:avLst/>
          </a:prstGeom>
        </p:spPr>
        <p:txBody>
          <a:bodyPr vert="horz" lIns="91440" tIns="45720" rIns="91440" bIns="45720" rtlCol="0" anchor="b"/>
          <a:lstStyle>
            <a:lvl1pPr algn="r">
              <a:defRPr sz="1200"/>
            </a:lvl1pPr>
          </a:lstStyle>
          <a:p>
            <a:fld id="{72DCB121-525A-438D-8FD9-7B2708CF85C9}" type="slidenum">
              <a:rPr lang="el-GR" smtClean="0"/>
              <a:t>‹#›</a:t>
            </a:fld>
            <a:endParaRPr lang="el-GR"/>
          </a:p>
        </p:txBody>
      </p:sp>
    </p:spTree>
    <p:extLst>
      <p:ext uri="{BB962C8B-B14F-4D97-AF65-F5344CB8AC3E}">
        <p14:creationId xmlns:p14="http://schemas.microsoft.com/office/powerpoint/2010/main" val="3693239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2DCB121-525A-438D-8FD9-7B2708CF85C9}" type="slidenum">
              <a:rPr lang="el-GR" smtClean="0"/>
              <a:t>9</a:t>
            </a:fld>
            <a:endParaRPr lang="el-GR"/>
          </a:p>
        </p:txBody>
      </p:sp>
    </p:spTree>
    <p:extLst>
      <p:ext uri="{BB962C8B-B14F-4D97-AF65-F5344CB8AC3E}">
        <p14:creationId xmlns:p14="http://schemas.microsoft.com/office/powerpoint/2010/main" val="551178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2DCB121-525A-438D-8FD9-7B2708CF85C9}" type="slidenum">
              <a:rPr lang="el-GR" smtClean="0"/>
              <a:t>10</a:t>
            </a:fld>
            <a:endParaRPr lang="el-GR"/>
          </a:p>
        </p:txBody>
      </p:sp>
    </p:spTree>
    <p:extLst>
      <p:ext uri="{BB962C8B-B14F-4D97-AF65-F5344CB8AC3E}">
        <p14:creationId xmlns:p14="http://schemas.microsoft.com/office/powerpoint/2010/main" val="2868801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2DCB121-525A-438D-8FD9-7B2708CF85C9}" type="slidenum">
              <a:rPr lang="el-GR" smtClean="0"/>
              <a:t>12</a:t>
            </a:fld>
            <a:endParaRPr lang="el-GR"/>
          </a:p>
        </p:txBody>
      </p:sp>
    </p:spTree>
    <p:extLst>
      <p:ext uri="{BB962C8B-B14F-4D97-AF65-F5344CB8AC3E}">
        <p14:creationId xmlns:p14="http://schemas.microsoft.com/office/powerpoint/2010/main" val="223064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2DCB121-525A-438D-8FD9-7B2708CF85C9}" type="slidenum">
              <a:rPr lang="el-GR" smtClean="0"/>
              <a:t>17</a:t>
            </a:fld>
            <a:endParaRPr lang="el-GR"/>
          </a:p>
        </p:txBody>
      </p:sp>
    </p:spTree>
    <p:extLst>
      <p:ext uri="{BB962C8B-B14F-4D97-AF65-F5344CB8AC3E}">
        <p14:creationId xmlns:p14="http://schemas.microsoft.com/office/powerpoint/2010/main" val="2663737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2DCB121-525A-438D-8FD9-7B2708CF85C9}" type="slidenum">
              <a:rPr lang="el-GR" smtClean="0"/>
              <a:t>19</a:t>
            </a:fld>
            <a:endParaRPr lang="el-GR"/>
          </a:p>
        </p:txBody>
      </p:sp>
    </p:spTree>
    <p:extLst>
      <p:ext uri="{BB962C8B-B14F-4D97-AF65-F5344CB8AC3E}">
        <p14:creationId xmlns:p14="http://schemas.microsoft.com/office/powerpoint/2010/main" val="2035092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2DCB121-525A-438D-8FD9-7B2708CF85C9}" type="slidenum">
              <a:rPr lang="el-GR" smtClean="0"/>
              <a:t>20</a:t>
            </a:fld>
            <a:endParaRPr lang="el-GR"/>
          </a:p>
        </p:txBody>
      </p:sp>
    </p:spTree>
    <p:extLst>
      <p:ext uri="{BB962C8B-B14F-4D97-AF65-F5344CB8AC3E}">
        <p14:creationId xmlns:p14="http://schemas.microsoft.com/office/powerpoint/2010/main" val="3662792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DCB121-525A-438D-8FD9-7B2708CF85C9}" type="slidenum">
              <a:rPr lang="el-GR" smtClean="0"/>
              <a:pPr/>
              <a:t>39</a:t>
            </a:fld>
            <a:endParaRPr lang="el-GR"/>
          </a:p>
        </p:txBody>
      </p:sp>
    </p:spTree>
    <p:extLst>
      <p:ext uri="{BB962C8B-B14F-4D97-AF65-F5344CB8AC3E}">
        <p14:creationId xmlns:p14="http://schemas.microsoft.com/office/powerpoint/2010/main" val="1388881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DCB121-525A-438D-8FD9-7B2708CF85C9}" type="slidenum">
              <a:rPr lang="el-GR" smtClean="0"/>
              <a:pPr/>
              <a:t>40</a:t>
            </a:fld>
            <a:endParaRPr lang="el-GR"/>
          </a:p>
        </p:txBody>
      </p:sp>
    </p:spTree>
    <p:extLst>
      <p:ext uri="{BB962C8B-B14F-4D97-AF65-F5344CB8AC3E}">
        <p14:creationId xmlns:p14="http://schemas.microsoft.com/office/powerpoint/2010/main" val="1602975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2DCB121-525A-438D-8FD9-7B2708CF85C9}" type="slidenum">
              <a:rPr lang="el-GR" smtClean="0"/>
              <a:t>41</a:t>
            </a:fld>
            <a:endParaRPr lang="el-GR"/>
          </a:p>
        </p:txBody>
      </p:sp>
    </p:spTree>
    <p:extLst>
      <p:ext uri="{BB962C8B-B14F-4D97-AF65-F5344CB8AC3E}">
        <p14:creationId xmlns:p14="http://schemas.microsoft.com/office/powerpoint/2010/main" val="4022177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1D8BD707-D9CF-40AE-B4C6-C98DA3205C09}" type="datetimeFigureOut">
              <a:rPr lang="en-US" smtClean="0"/>
              <a:pPr/>
              <a:t>01-Dec-20</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dirty="0">
              <a:solidFill>
                <a:srgbClr val="94C600"/>
              </a:solidFill>
            </a:endParaRP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B6F15528-21DE-4FAA-801E-634DDDAF4B2B}" type="slidenum">
              <a:rPr lang="en-US" smtClean="0">
                <a:solidFill>
                  <a:srgbClr val="94C600"/>
                </a:solidFill>
              </a:rPr>
              <a:pPr/>
              <a:t>‹#›</a:t>
            </a:fld>
            <a:endParaRPr lang="en-US" dirty="0">
              <a:solidFill>
                <a:srgbClr val="94C600"/>
              </a:solidFill>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5685812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01-Dec-20</a:t>
            </a:fld>
            <a:endParaRPr lang="en-US" dirty="0"/>
          </a:p>
        </p:txBody>
      </p:sp>
      <p:sp>
        <p:nvSpPr>
          <p:cNvPr id="5" name="Footer Placeholder 4"/>
          <p:cNvSpPr>
            <a:spLocks noGrp="1"/>
          </p:cNvSpPr>
          <p:nvPr>
            <p:ph type="ftr" sz="quarter" idx="11"/>
          </p:nvPr>
        </p:nvSpPr>
        <p:spPr/>
        <p:txBody>
          <a:bodyPr/>
          <a:lstStyle/>
          <a:p>
            <a:endParaRPr lang="en-US" dirty="0">
              <a:solidFill>
                <a:srgbClr val="94C6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274961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01-Dec-20</a:t>
            </a:fld>
            <a:endParaRPr lang="en-US" dirty="0"/>
          </a:p>
        </p:txBody>
      </p:sp>
      <p:sp>
        <p:nvSpPr>
          <p:cNvPr id="5" name="Footer Placeholder 4"/>
          <p:cNvSpPr>
            <a:spLocks noGrp="1"/>
          </p:cNvSpPr>
          <p:nvPr>
            <p:ph type="ftr" sz="quarter" idx="11"/>
          </p:nvPr>
        </p:nvSpPr>
        <p:spPr/>
        <p:txBody>
          <a:bodyPr/>
          <a:lstStyle/>
          <a:p>
            <a:endParaRPr lang="en-US" dirty="0">
              <a:solidFill>
                <a:srgbClr val="94C6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293401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8350" y="710292"/>
            <a:ext cx="7415050" cy="661308"/>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38350" y="1492275"/>
            <a:ext cx="7415050" cy="434844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01-Dec-20</a:t>
            </a:fld>
            <a:endParaRPr lang="en-US" dirty="0"/>
          </a:p>
        </p:txBody>
      </p:sp>
      <p:sp>
        <p:nvSpPr>
          <p:cNvPr id="5" name="Footer Placeholder 4"/>
          <p:cNvSpPr>
            <a:spLocks noGrp="1"/>
          </p:cNvSpPr>
          <p:nvPr>
            <p:ph type="ftr" sz="quarter" idx="11"/>
          </p:nvPr>
        </p:nvSpPr>
        <p:spPr/>
        <p:txBody>
          <a:bodyPr/>
          <a:lstStyle/>
          <a:p>
            <a:endParaRPr lang="en-US" dirty="0">
              <a:solidFill>
                <a:srgbClr val="94C6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16670927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01-Dec-20</a:t>
            </a:fld>
            <a:endParaRPr lang="en-US" dirty="0"/>
          </a:p>
        </p:txBody>
      </p:sp>
      <p:sp>
        <p:nvSpPr>
          <p:cNvPr id="5" name="Footer Placeholder 4"/>
          <p:cNvSpPr>
            <a:spLocks noGrp="1"/>
          </p:cNvSpPr>
          <p:nvPr>
            <p:ph type="ftr" sz="quarter" idx="11"/>
          </p:nvPr>
        </p:nvSpPr>
        <p:spPr/>
        <p:txBody>
          <a:bodyPr/>
          <a:lstStyle/>
          <a:p>
            <a:endParaRPr lang="en-US" dirty="0">
              <a:solidFill>
                <a:srgbClr val="94C6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783907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01-Dec-20</a:t>
            </a:fld>
            <a:endParaRPr lang="en-US" dirty="0"/>
          </a:p>
        </p:txBody>
      </p:sp>
      <p:sp>
        <p:nvSpPr>
          <p:cNvPr id="6" name="Footer Placeholder 5"/>
          <p:cNvSpPr>
            <a:spLocks noGrp="1"/>
          </p:cNvSpPr>
          <p:nvPr>
            <p:ph type="ftr" sz="quarter" idx="11"/>
          </p:nvPr>
        </p:nvSpPr>
        <p:spPr/>
        <p:txBody>
          <a:bodyPr/>
          <a:lstStyle/>
          <a:p>
            <a:endParaRPr lang="en-US" dirty="0">
              <a:solidFill>
                <a:srgbClr val="94C600"/>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61983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01-Dec-20</a:t>
            </a:fld>
            <a:endParaRPr lang="en-US" dirty="0"/>
          </a:p>
        </p:txBody>
      </p:sp>
      <p:sp>
        <p:nvSpPr>
          <p:cNvPr id="8" name="Footer Placeholder 7"/>
          <p:cNvSpPr>
            <a:spLocks noGrp="1"/>
          </p:cNvSpPr>
          <p:nvPr>
            <p:ph type="ftr" sz="quarter" idx="11"/>
          </p:nvPr>
        </p:nvSpPr>
        <p:spPr/>
        <p:txBody>
          <a:bodyPr/>
          <a:lstStyle/>
          <a:p>
            <a:endParaRPr lang="en-US" dirty="0">
              <a:solidFill>
                <a:srgbClr val="94C600"/>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45343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01-Dec-20</a:t>
            </a:fld>
            <a:endParaRPr lang="en-US" dirty="0"/>
          </a:p>
        </p:txBody>
      </p:sp>
      <p:sp>
        <p:nvSpPr>
          <p:cNvPr id="4" name="Footer Placeholder 3"/>
          <p:cNvSpPr>
            <a:spLocks noGrp="1"/>
          </p:cNvSpPr>
          <p:nvPr>
            <p:ph type="ftr" sz="quarter" idx="11"/>
          </p:nvPr>
        </p:nvSpPr>
        <p:spPr/>
        <p:txBody>
          <a:bodyPr/>
          <a:lstStyle/>
          <a:p>
            <a:endParaRPr lang="en-US" dirty="0">
              <a:solidFill>
                <a:srgbClr val="94C600"/>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166748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01-Dec-20</a:t>
            </a:fld>
            <a:endParaRPr lang="en-US" dirty="0"/>
          </a:p>
        </p:txBody>
      </p:sp>
      <p:sp>
        <p:nvSpPr>
          <p:cNvPr id="3" name="Footer Placeholder 2"/>
          <p:cNvSpPr>
            <a:spLocks noGrp="1"/>
          </p:cNvSpPr>
          <p:nvPr>
            <p:ph type="ftr" sz="quarter" idx="11"/>
          </p:nvPr>
        </p:nvSpPr>
        <p:spPr/>
        <p:txBody>
          <a:bodyPr/>
          <a:lstStyle/>
          <a:p>
            <a:endParaRPr lang="en-US" dirty="0">
              <a:solidFill>
                <a:srgbClr val="94C60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545820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01-Dec-20</a:t>
            </a:fld>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solidFill>
                <a:srgbClr val="94C600"/>
              </a:solidFill>
            </a:endParaRP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46385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01-Dec-20</a:t>
            </a:fld>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solidFill>
                <a:srgbClr val="94C600"/>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305712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738350" y="710292"/>
            <a:ext cx="7415050"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38350" y="1907270"/>
            <a:ext cx="7415050" cy="393345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1D8BD707-D9CF-40AE-B4C6-C98DA3205C09}" type="datetimeFigureOut">
              <a:rPr lang="en-US" smtClean="0"/>
              <a:pPr/>
              <a:t>01-Dec-20</a:t>
            </a:fld>
            <a:endParaRPr lang="en-US" dirty="0"/>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solidFill>
                <a:srgbClr val="94C600"/>
              </a:solidFill>
            </a:endParaRPr>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80242544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iming>
    <p:tnLst>
      <p:par>
        <p:cTn id="1" dur="indefinite" restart="never" nodeType="tmRoot"/>
      </p:par>
    </p:tnLst>
  </p:timing>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customXml" Target="../ink/ink2.xml"/></Relationships>
</file>

<file path=ppt/slides/_rels/slide11.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6.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customXml" Target="../ink/ink6.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customXml" Target="../ink/ink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customXml" Target="../ink/ink8.xml"/><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image" Target="../media/image15.gif"/><Relationship Id="rId1" Type="http://schemas.openxmlformats.org/officeDocument/2006/relationships/slideLayout" Target="../slideLayouts/slideLayout2.xml"/><Relationship Id="rId5" Type="http://schemas.openxmlformats.org/officeDocument/2006/relationships/image" Target="../media/image230.emf"/><Relationship Id="rId4" Type="http://schemas.openxmlformats.org/officeDocument/2006/relationships/customXml" Target="../ink/ink9.xml"/></Relationships>
</file>

<file path=ppt/slides/_rels/slide22.xml.rels><?xml version="1.0" encoding="UTF-8" standalone="yes"?>
<Relationships xmlns="http://schemas.openxmlformats.org/package/2006/relationships"><Relationship Id="rId3" Type="http://schemas.openxmlformats.org/officeDocument/2006/relationships/image" Target="../media/image640.png"/><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23.xml.rels><?xml version="1.0" encoding="UTF-8" standalone="yes"?>
<Relationships xmlns="http://schemas.openxmlformats.org/package/2006/relationships"><Relationship Id="rId3" Type="http://schemas.openxmlformats.org/officeDocument/2006/relationships/image" Target="../media/image640.png"/><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customXml" Target="../ink/ink10.xml"/><Relationship Id="rId4" Type="http://schemas.openxmlformats.org/officeDocument/2006/relationships/image" Target="../media/image17.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customXml" Target="../ink/ink11.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2.m4a"/><Relationship Id="rId7" Type="http://schemas.openxmlformats.org/officeDocument/2006/relationships/slideLayout" Target="../slideLayouts/slideLayout2.xml"/><Relationship Id="rId12" Type="http://schemas.openxmlformats.org/officeDocument/2006/relationships/image" Target="../media/image33.emf"/><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media3.m4a"/><Relationship Id="rId11" Type="http://schemas.openxmlformats.org/officeDocument/2006/relationships/customXml" Target="../ink/ink12.xml"/><Relationship Id="rId5" Type="http://schemas.microsoft.com/office/2007/relationships/media" Target="../media/media3.m4a"/><Relationship Id="rId10" Type="http://schemas.openxmlformats.org/officeDocument/2006/relationships/image" Target="../media/image21.png"/><Relationship Id="rId4" Type="http://schemas.openxmlformats.org/officeDocument/2006/relationships/audio" Target="../media/media2.m4a"/><Relationship Id="rId9"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9.emf"/><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customXml" Target="../ink/ink16.xml"/><Relationship Id="rId5" Type="http://schemas.openxmlformats.org/officeDocument/2006/relationships/image" Target="NULL"/><Relationship Id="rId4" Type="http://schemas.openxmlformats.org/officeDocument/2006/relationships/customXml" Target="../ink/ink15.xml"/></Relationships>
</file>

<file path=ppt/slides/_rels/slide39.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7.xml"/><Relationship Id="rId1" Type="http://schemas.openxmlformats.org/officeDocument/2006/relationships/slideLayout" Target="../slideLayouts/slideLayout2.xml"/><Relationship Id="rId11" Type="http://schemas.openxmlformats.org/officeDocument/2006/relationships/image" Target="../media/image41.emf"/><Relationship Id="rId10" Type="http://schemas.openxmlformats.org/officeDocument/2006/relationships/customXml" Target="../ink/ink17.xml"/><Relationship Id="rId4" Type="http://schemas.openxmlformats.org/officeDocument/2006/relationships/image" Target="../media/image30.png"/><Relationship Id="rId9" Type="http://schemas.openxmlformats.org/officeDocument/2006/relationships/image" Target="NUL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customXml" Target="../ink/ink1.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2.emf"/><Relationship Id="rId5" Type="http://schemas.openxmlformats.org/officeDocument/2006/relationships/customXml" Target="../ink/ink18.xml"/><Relationship Id="rId4" Type="http://schemas.openxmlformats.org/officeDocument/2006/relationships/image" Target="NUL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Up Ribbon 6"/>
          <p:cNvSpPr/>
          <p:nvPr/>
        </p:nvSpPr>
        <p:spPr>
          <a:xfrm>
            <a:off x="1485900" y="152400"/>
            <a:ext cx="6172200" cy="1371600"/>
          </a:xfrm>
          <a:prstGeom prst="ribbon2">
            <a:avLst>
              <a:gd name="adj1" fmla="val 19136"/>
              <a:gd name="adj2" fmla="val 75000"/>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smtClean="0">
                <a:ln>
                  <a:noFill/>
                </a:ln>
                <a:solidFill>
                  <a:prstClr val="white"/>
                </a:solidFill>
                <a:effectLst/>
                <a:uLnTx/>
                <a:uFillTx/>
                <a:latin typeface="Calibri" panose="020F0502020204030204"/>
                <a:ea typeface="+mn-ea"/>
                <a:cs typeface="+mn-cs"/>
              </a:rPr>
              <a:t>Η διάλεξη θα ξεκινήσει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smtClean="0">
                <a:ln>
                  <a:noFill/>
                </a:ln>
                <a:solidFill>
                  <a:prstClr val="white"/>
                </a:solidFill>
                <a:effectLst/>
                <a:uLnTx/>
                <a:uFillTx/>
                <a:latin typeface="Calibri" panose="020F0502020204030204"/>
                <a:ea typeface="+mn-ea"/>
                <a:cs typeface="+mn-cs"/>
              </a:rPr>
              <a:t>στις 1</a:t>
            </a:r>
            <a:r>
              <a:rPr lang="en-US" sz="2800" dirty="0">
                <a:solidFill>
                  <a:prstClr val="white"/>
                </a:solidFill>
                <a:latin typeface="Calibri" panose="020F0502020204030204"/>
              </a:rPr>
              <a:t>0</a:t>
            </a:r>
            <a:r>
              <a:rPr kumimoji="0" lang="el-GR" sz="2800" b="0" i="0" u="none" strike="noStrike" kern="1200" cap="none" spc="0" normalizeH="0" baseline="0" noProof="0" dirty="0" smtClean="0">
                <a:ln>
                  <a:noFill/>
                </a:ln>
                <a:solidFill>
                  <a:prstClr val="white"/>
                </a:solidFill>
                <a:effectLst/>
                <a:uLnTx/>
                <a:uFillTx/>
                <a:latin typeface="Calibri" panose="020F0502020204030204"/>
                <a:ea typeface="+mn-ea"/>
                <a:cs typeface="+mn-cs"/>
              </a:rPr>
              <a:t>:</a:t>
            </a:r>
            <a:r>
              <a:rPr lang="en-US" sz="2800" dirty="0" smtClean="0">
                <a:solidFill>
                  <a:prstClr val="white"/>
                </a:solidFill>
                <a:latin typeface="Calibri" panose="020F0502020204030204"/>
              </a:rPr>
              <a:t>05</a:t>
            </a:r>
            <a:r>
              <a:rPr kumimoji="0" lang="el-GR" sz="2800" b="0" i="0" u="none" strike="noStrike" kern="1200" cap="none" spc="0" normalizeH="0" baseline="0" noProof="0" dirty="0" smtClean="0">
                <a:ln>
                  <a:noFill/>
                </a:ln>
                <a:solidFill>
                  <a:prstClr val="white"/>
                </a:solidFill>
                <a:effectLst/>
                <a:uLnTx/>
                <a:uFillTx/>
                <a:latin typeface="Calibri" panose="020F0502020204030204"/>
                <a:ea typeface="+mn-ea"/>
                <a:cs typeface="+mn-cs"/>
              </a:rPr>
              <a:t> ακριβώς</a:t>
            </a:r>
            <a:endParaRPr kumimoji="0" lang="el-GR"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6066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Στάσιμα Κύματα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51320" y="1371600"/>
                <a:ext cx="8100849" cy="5257800"/>
              </a:xfrm>
            </p:spPr>
            <p:txBody>
              <a:bodyPr>
                <a:normAutofit/>
              </a:bodyPr>
              <a:lstStyle/>
              <a:p>
                <a:r>
                  <a:rPr lang="el-GR" b="1" i="1" dirty="0" smtClean="0"/>
                  <a:t>Στάσιμα κύματα</a:t>
                </a:r>
                <a:r>
                  <a:rPr lang="el-GR" sz="600" b="1" i="1" dirty="0" smtClean="0"/>
                  <a:t/>
                </a:r>
                <a:br>
                  <a:rPr lang="el-GR" sz="600" b="1" i="1" dirty="0" smtClean="0"/>
                </a:br>
                <a:r>
                  <a:rPr lang="el-GR" sz="600" b="1" i="1" dirty="0" smtClean="0"/>
                  <a:t/>
                </a:r>
                <a:br>
                  <a:rPr lang="el-GR" sz="600" b="1" i="1" dirty="0" smtClean="0"/>
                </a:br>
                <a14:m>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2</m:t>
                        </m:r>
                        <m:r>
                          <a:rPr lang="en-US" b="0" i="1" smtClean="0">
                            <a:latin typeface="Cambria Math" panose="02040503050406030204" pitchFamily="18" charset="0"/>
                          </a:rPr>
                          <m:t>𝐴</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𝑘𝑥</m:t>
                                </m:r>
                              </m:e>
                            </m:d>
                          </m:e>
                        </m:func>
                      </m:e>
                    </m:d>
                    <m:r>
                      <a:rPr lang="en-US" b="0" i="1" smtClean="0">
                        <a:latin typeface="Cambria Math" panose="02040503050406030204" pitchFamily="18" charset="0"/>
                      </a:rPr>
                      <m:t> </m:t>
                    </m:r>
                    <m:r>
                      <m:rPr>
                        <m:sty m:val="p"/>
                      </m:rPr>
                      <a:rPr lang="en-US" b="0" i="0" smtClean="0">
                        <a:latin typeface="Cambria Math" panose="02040503050406030204" pitchFamily="18" charset="0"/>
                      </a:rPr>
                      <m:t>cos</m:t>
                    </m:r>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r>
                      <a:rPr lang="en-US" b="0" i="1" smtClean="0">
                        <a:latin typeface="Cambria Math" panose="02040503050406030204" pitchFamily="18" charset="0"/>
                      </a:rPr>
                      <m:t>)</m:t>
                    </m:r>
                  </m:oMath>
                </a14:m>
                <a:endParaRPr lang="en-US" dirty="0" smtClean="0"/>
              </a:p>
              <a:p>
                <a:pPr marL="68580" indent="0">
                  <a:buNone/>
                </a:pPr>
                <a:endParaRPr lang="el-GR" sz="1400" dirty="0" smtClean="0"/>
              </a:p>
              <a:p>
                <a:r>
                  <a:rPr lang="el-GR" sz="2200" dirty="0" smtClean="0"/>
                  <a:t>Πότε μηδενίζεται το πλάτος;</a:t>
                </a:r>
                <a:r>
                  <a:rPr lang="en-US" sz="2200" dirty="0" smtClean="0"/>
                  <a:t> (</a:t>
                </a:r>
                <a:r>
                  <a:rPr lang="el-GR" sz="2200" dirty="0" smtClean="0"/>
                  <a:t>δηλ. υπάρχουν στοιχεία του μέσου που ΔΕΝ ταλαντώνονται?)</a:t>
                </a:r>
              </a:p>
              <a:p>
                <a:pPr lvl="1"/>
                <a14:m>
                  <m:oMath xmlns:m="http://schemas.openxmlformats.org/officeDocument/2006/math">
                    <m:r>
                      <a:rPr lang="en-US" b="0" i="1" smtClean="0">
                        <a:latin typeface="Cambria Math" panose="02040503050406030204" pitchFamily="18" charset="0"/>
                      </a:rPr>
                      <m:t>𝑘𝑥</m:t>
                    </m:r>
                    <m:r>
                      <a:rPr lang="en-US" b="0" i="1" smtClean="0">
                        <a:latin typeface="Cambria Math" panose="02040503050406030204" pitchFamily="18" charset="0"/>
                      </a:rPr>
                      <m:t>=</m:t>
                    </m:r>
                    <m:r>
                      <a:rPr lang="en-US" b="0" i="1" smtClean="0">
                        <a:latin typeface="Cambria Math" panose="02040503050406030204" pitchFamily="18" charset="0"/>
                      </a:rPr>
                      <m:t>𝑛</m:t>
                    </m:r>
                    <m:r>
                      <a:rPr lang="el-GR" b="0" i="1" smtClean="0">
                        <a:latin typeface="Cambria Math" panose="02040503050406030204" pitchFamily="18" charset="0"/>
                      </a:rPr>
                      <m:t>𝜋</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r>
                          <a:rPr lang="el-GR" b="0" i="1" smtClean="0">
                            <a:latin typeface="Cambria Math" panose="02040503050406030204" pitchFamily="18" charset="0"/>
                          </a:rPr>
                          <m:t>𝜋</m:t>
                        </m:r>
                      </m:num>
                      <m:den>
                        <m:r>
                          <a:rPr lang="el-GR" b="0" i="1" smtClean="0">
                            <a:latin typeface="Cambria Math" panose="02040503050406030204" pitchFamily="18" charset="0"/>
                          </a:rPr>
                          <m:t>𝜆</m:t>
                        </m:r>
                      </m:den>
                    </m:f>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𝑛</m:t>
                    </m:r>
                    <m:r>
                      <a:rPr lang="el-GR" b="0" i="1" smtClean="0">
                        <a:latin typeface="Cambria Math" panose="02040503050406030204" pitchFamily="18" charset="0"/>
                      </a:rPr>
                      <m:t>𝜋</m:t>
                    </m:r>
                    <m:r>
                      <a:rPr lang="el-GR"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f>
                      <m:fPr>
                        <m:ctrlPr>
                          <a:rPr lang="el-GR" b="0" i="1" smtClean="0">
                            <a:latin typeface="Cambria Math" panose="02040503050406030204" pitchFamily="18" charset="0"/>
                          </a:rPr>
                        </m:ctrlPr>
                      </m:fPr>
                      <m:num>
                        <m:r>
                          <a:rPr lang="en-US" b="0" i="1" smtClean="0">
                            <a:latin typeface="Cambria Math" panose="02040503050406030204" pitchFamily="18" charset="0"/>
                          </a:rPr>
                          <m:t>𝑛</m:t>
                        </m:r>
                        <m:r>
                          <a:rPr lang="el-GR" b="0" i="1" smtClean="0">
                            <a:latin typeface="Cambria Math" panose="02040503050406030204" pitchFamily="18" charset="0"/>
                          </a:rPr>
                          <m:t>𝜆</m:t>
                        </m:r>
                      </m:num>
                      <m:den>
                        <m:r>
                          <a:rPr lang="el-GR" b="0" i="1" smtClean="0">
                            <a:latin typeface="Cambria Math" panose="02040503050406030204" pitchFamily="18" charset="0"/>
                          </a:rPr>
                          <m:t>2</m:t>
                        </m:r>
                      </m:den>
                    </m:f>
                    <m:r>
                      <a:rPr lang="el-GR" b="0" i="1" smtClean="0">
                        <a:latin typeface="Cambria Math" panose="02040503050406030204" pitchFamily="18" charset="0"/>
                      </a:rPr>
                      <m:t>,   </m:t>
                    </m:r>
                    <m:r>
                      <a:rPr lang="en-US" b="0" i="1" smtClean="0">
                        <a:latin typeface="Cambria Math" panose="02040503050406030204" pitchFamily="18" charset="0"/>
                      </a:rPr>
                      <m:t>𝑛</m:t>
                    </m:r>
                    <m:r>
                      <a:rPr lang="en-US" b="0" i="1" smtClean="0">
                        <a:latin typeface="Cambria Math" panose="02040503050406030204" pitchFamily="18" charset="0"/>
                      </a:rPr>
                      <m:t>=0,1,2,3,…</m:t>
                    </m:r>
                  </m:oMath>
                </a14:m>
                <a:endParaRPr lang="en-US" b="0" dirty="0" smtClean="0"/>
              </a:p>
              <a:p>
                <a:pPr lvl="1"/>
                <a:r>
                  <a:rPr lang="el-GR" dirty="0" smtClean="0"/>
                  <a:t>Τα σημεία αυτά λέγονται </a:t>
                </a:r>
                <a:r>
                  <a:rPr lang="el-GR" b="1" dirty="0" smtClean="0"/>
                  <a:t>δεσμοί</a:t>
                </a:r>
              </a:p>
              <a:p>
                <a:endParaRPr lang="el-GR" sz="1200" dirty="0" smtClean="0"/>
              </a:p>
              <a:p>
                <a:r>
                  <a:rPr lang="el-GR" sz="2200" dirty="0" smtClean="0"/>
                  <a:t>Πότε μεγιστοποιείται το πλάτος; (δηλ. υπάρχον στοιχεία του μέσου που ταλαντώνονται με το μέγιστο δυνατό πλάτος?)</a:t>
                </a:r>
              </a:p>
              <a:p>
                <a:pPr lvl="1"/>
                <a14:m>
                  <m:oMath xmlns:m="http://schemas.openxmlformats.org/officeDocument/2006/math">
                    <m:r>
                      <a:rPr lang="en-US" i="1">
                        <a:latin typeface="Cambria Math" panose="02040503050406030204" pitchFamily="18" charset="0"/>
                      </a:rPr>
                      <m:t>𝑘𝑥</m:t>
                    </m:r>
                    <m:r>
                      <a:rPr lang="en-US" i="1">
                        <a:latin typeface="Cambria Math" panose="02040503050406030204" pitchFamily="18" charset="0"/>
                      </a:rPr>
                      <m:t>=</m:t>
                    </m:r>
                    <m:r>
                      <a:rPr lang="en-US" i="1">
                        <a:latin typeface="Cambria Math" panose="02040503050406030204" pitchFamily="18" charset="0"/>
                      </a:rPr>
                      <m:t>𝑛</m:t>
                    </m:r>
                    <m:r>
                      <a:rPr lang="el-GR" i="1">
                        <a:latin typeface="Cambria Math" panose="02040503050406030204" pitchFamily="18" charset="0"/>
                      </a:rPr>
                      <m:t>𝜋</m:t>
                    </m:r>
                    <m:r>
                      <a:rPr lang="el-GR" i="1">
                        <a:latin typeface="Cambria Math" panose="02040503050406030204" pitchFamily="18" charset="0"/>
                        <a:ea typeface="Cambria Math" panose="02040503050406030204" pitchFamily="18" charset="0"/>
                      </a:rPr>
                      <m:t>±</m:t>
                    </m:r>
                    <m:f>
                      <m:fPr>
                        <m:ctrlPr>
                          <a:rPr lang="el-GR" b="0" i="1" smtClean="0">
                            <a:latin typeface="Cambria Math" panose="02040503050406030204" pitchFamily="18" charset="0"/>
                          </a:rPr>
                        </m:ctrlPr>
                      </m:fPr>
                      <m:num>
                        <m:r>
                          <a:rPr lang="el-GR" b="0" i="1" smtClean="0">
                            <a:latin typeface="Cambria Math" panose="02040503050406030204" pitchFamily="18" charset="0"/>
                          </a:rPr>
                          <m:t>𝜋</m:t>
                        </m:r>
                      </m:num>
                      <m:den>
                        <m:r>
                          <a:rPr lang="el-GR" b="0" i="1" smtClean="0">
                            <a:latin typeface="Cambria Math" panose="02040503050406030204" pitchFamily="18" charset="0"/>
                          </a:rPr>
                          <m:t>2</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2</m:t>
                        </m:r>
                        <m:r>
                          <a:rPr lang="el-GR" i="1">
                            <a:latin typeface="Cambria Math" panose="02040503050406030204" pitchFamily="18" charset="0"/>
                          </a:rPr>
                          <m:t>𝜋</m:t>
                        </m:r>
                      </m:num>
                      <m:den>
                        <m:r>
                          <a:rPr lang="el-GR" i="1">
                            <a:latin typeface="Cambria Math" panose="02040503050406030204" pitchFamily="18" charset="0"/>
                          </a:rPr>
                          <m:t>𝜆</m:t>
                        </m:r>
                      </m:den>
                    </m:f>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𝑛</m:t>
                    </m:r>
                    <m:r>
                      <a:rPr lang="el-GR" i="1">
                        <a:latin typeface="Cambria Math" panose="02040503050406030204" pitchFamily="18" charset="0"/>
                      </a:rPr>
                      <m:t>𝜋</m:t>
                    </m:r>
                    <m:r>
                      <a:rPr lang="el-GR" i="1">
                        <a:latin typeface="Cambria Math" panose="02040503050406030204" pitchFamily="18" charset="0"/>
                        <a:ea typeface="Cambria Math" panose="02040503050406030204" pitchFamily="18" charset="0"/>
                      </a:rPr>
                      <m:t>±</m:t>
                    </m:r>
                    <m:f>
                      <m:fPr>
                        <m:ctrlPr>
                          <a:rPr lang="el-GR" b="0" i="1" smtClean="0">
                            <a:latin typeface="Cambria Math" panose="02040503050406030204" pitchFamily="18" charset="0"/>
                          </a:rPr>
                        </m:ctrlPr>
                      </m:fPr>
                      <m:num>
                        <m:r>
                          <a:rPr lang="el-GR" b="0" i="1" smtClean="0">
                            <a:latin typeface="Cambria Math" panose="02040503050406030204" pitchFamily="18" charset="0"/>
                          </a:rPr>
                          <m:t>𝜋</m:t>
                        </m:r>
                      </m:num>
                      <m:den>
                        <m:r>
                          <a:rPr lang="el-GR" b="0" i="1" smtClean="0">
                            <a:latin typeface="Cambria Math" panose="02040503050406030204" pitchFamily="18" charset="0"/>
                          </a:rPr>
                          <m:t>2</m:t>
                        </m:r>
                      </m:den>
                    </m:f>
                    <m:r>
                      <a:rPr lang="el-GR"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f>
                      <m:fPr>
                        <m:ctrlPr>
                          <a:rPr lang="el-GR" i="1">
                            <a:latin typeface="Cambria Math" panose="02040503050406030204" pitchFamily="18" charset="0"/>
                          </a:rPr>
                        </m:ctrlPr>
                      </m:fPr>
                      <m:num>
                        <m:r>
                          <a:rPr lang="el-GR" b="0" i="1" smtClean="0">
                            <a:latin typeface="Cambria Math" panose="02040503050406030204" pitchFamily="18" charset="0"/>
                          </a:rPr>
                          <m:t>(2</m:t>
                        </m:r>
                        <m:r>
                          <a:rPr lang="en-US" i="1">
                            <a:latin typeface="Cambria Math" panose="02040503050406030204" pitchFamily="18" charset="0"/>
                          </a:rPr>
                          <m:t>𝑛</m:t>
                        </m:r>
                        <m:r>
                          <a:rPr lang="el-GR" b="0" i="1" smtClean="0">
                            <a:latin typeface="Cambria Math" panose="02040503050406030204" pitchFamily="18" charset="0"/>
                          </a:rPr>
                          <m:t>+1)</m:t>
                        </m:r>
                        <m:r>
                          <a:rPr lang="el-GR" i="1">
                            <a:latin typeface="Cambria Math" panose="02040503050406030204" pitchFamily="18" charset="0"/>
                          </a:rPr>
                          <m:t>𝜆</m:t>
                        </m:r>
                      </m:num>
                      <m:den>
                        <m:r>
                          <a:rPr lang="el-GR" b="0" i="1" smtClean="0">
                            <a:latin typeface="Cambria Math" panose="02040503050406030204" pitchFamily="18" charset="0"/>
                          </a:rPr>
                          <m:t>4</m:t>
                        </m:r>
                      </m:den>
                    </m:f>
                    <m:r>
                      <a:rPr lang="el-GR" i="1">
                        <a:latin typeface="Cambria Math" panose="02040503050406030204" pitchFamily="18" charset="0"/>
                      </a:rPr>
                      <m:t>,  </m:t>
                    </m:r>
                    <m:r>
                      <a:rPr lang="en-US" i="1">
                        <a:latin typeface="Cambria Math" panose="02040503050406030204" pitchFamily="18" charset="0"/>
                      </a:rPr>
                      <m:t>𝑛</m:t>
                    </m:r>
                    <m:r>
                      <a:rPr lang="en-US" i="1">
                        <a:latin typeface="Cambria Math" panose="02040503050406030204" pitchFamily="18" charset="0"/>
                      </a:rPr>
                      <m:t>=0,1,2,3,…</m:t>
                    </m:r>
                  </m:oMath>
                </a14:m>
                <a:endParaRPr lang="en-US" dirty="0"/>
              </a:p>
              <a:p>
                <a:pPr lvl="1"/>
                <a:r>
                  <a:rPr lang="el-GR" dirty="0"/>
                  <a:t>Τα σημεία αυτά λέγονται </a:t>
                </a:r>
                <a:r>
                  <a:rPr lang="el-GR" b="1" dirty="0" smtClean="0"/>
                  <a:t>κοιλίες (ή </a:t>
                </a:r>
                <a:r>
                  <a:rPr lang="el-GR" b="1" dirty="0" err="1" smtClean="0"/>
                  <a:t>αντιδεσμοί</a:t>
                </a:r>
                <a:r>
                  <a:rPr lang="el-GR" b="1" dirty="0" smtClean="0"/>
                  <a:t>)</a:t>
                </a:r>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51320" y="1371600"/>
                <a:ext cx="8100849" cy="5257800"/>
              </a:xfrm>
              <a:blipFill rotWithShape="0">
                <a:blip r:embed="rId3"/>
                <a:stretch>
                  <a:fillRect t="-927"/>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5641560" y="3863880"/>
              <a:ext cx="2002320" cy="2652480"/>
            </p14:xfrm>
          </p:contentPart>
        </mc:Choice>
        <mc:Fallback xmlns="">
          <p:pic>
            <p:nvPicPr>
              <p:cNvPr id="4" name="Ink 3"/>
              <p:cNvPicPr/>
              <p:nvPr/>
            </p:nvPicPr>
            <p:blipFill>
              <a:blip r:embed="rId5"/>
              <a:stretch>
                <a:fillRect/>
              </a:stretch>
            </p:blipFill>
            <p:spPr>
              <a:xfrm>
                <a:off x="5630040" y="3855600"/>
                <a:ext cx="2023560" cy="2671560"/>
              </a:xfrm>
              <a:prstGeom prst="rect">
                <a:avLst/>
              </a:prstGeom>
            </p:spPr>
          </p:pic>
        </mc:Fallback>
      </mc:AlternateContent>
    </p:spTree>
    <p:extLst>
      <p:ext uri="{BB962C8B-B14F-4D97-AF65-F5344CB8AC3E}">
        <p14:creationId xmlns:p14="http://schemas.microsoft.com/office/powerpoint/2010/main" val="4002359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Στάσιμα Κύματα</a:t>
            </a:r>
          </a:p>
        </p:txBody>
      </p:sp>
      <p:sp>
        <p:nvSpPr>
          <p:cNvPr id="3" name="Content Placeholder 2"/>
          <p:cNvSpPr>
            <a:spLocks noGrp="1"/>
          </p:cNvSpPr>
          <p:nvPr>
            <p:ph idx="1"/>
          </p:nvPr>
        </p:nvSpPr>
        <p:spPr>
          <a:xfrm>
            <a:off x="738350" y="1371600"/>
            <a:ext cx="7872249" cy="4569730"/>
          </a:xfrm>
        </p:spPr>
        <p:txBody>
          <a:bodyPr>
            <a:normAutofit/>
          </a:bodyPr>
          <a:lstStyle/>
          <a:p>
            <a:r>
              <a:rPr lang="el-GR" b="1" i="1" dirty="0" smtClean="0"/>
              <a:t>Στάσιμα κύματα</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01" y="2032908"/>
            <a:ext cx="8029598" cy="3778099"/>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3052800" y="2978640"/>
              <a:ext cx="360" cy="360"/>
            </p14:xfrm>
          </p:contentPart>
        </mc:Choice>
        <mc:Fallback xmlns="">
          <p:pic>
            <p:nvPicPr>
              <p:cNvPr id="4" name="Ink 3"/>
              <p:cNvPicPr/>
              <p:nvPr/>
            </p:nvPicPr>
            <p:blipFill>
              <a:blip r:embed="rId4"/>
              <a:stretch>
                <a:fillRect/>
              </a:stretch>
            </p:blipFill>
            <p:spPr>
              <a:xfrm>
                <a:off x="3044160" y="2970000"/>
                <a:ext cx="17640" cy="17640"/>
              </a:xfrm>
              <a:prstGeom prst="rect">
                <a:avLst/>
              </a:prstGeom>
            </p:spPr>
          </p:pic>
        </mc:Fallback>
      </mc:AlternateContent>
    </p:spTree>
    <p:extLst>
      <p:ext uri="{BB962C8B-B14F-4D97-AF65-F5344CB8AC3E}">
        <p14:creationId xmlns:p14="http://schemas.microsoft.com/office/powerpoint/2010/main" val="24121817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Στάσιμα Κύματα</a:t>
            </a:r>
          </a:p>
        </p:txBody>
      </p:sp>
      <p:sp>
        <p:nvSpPr>
          <p:cNvPr id="3" name="Content Placeholder 2"/>
          <p:cNvSpPr>
            <a:spLocks noGrp="1"/>
          </p:cNvSpPr>
          <p:nvPr>
            <p:ph idx="1"/>
          </p:nvPr>
        </p:nvSpPr>
        <p:spPr>
          <a:xfrm>
            <a:off x="738350" y="1371600"/>
            <a:ext cx="7872249" cy="4569730"/>
          </a:xfrm>
        </p:spPr>
        <p:txBody>
          <a:bodyPr>
            <a:normAutofit/>
          </a:bodyPr>
          <a:lstStyle/>
          <a:p>
            <a:r>
              <a:rPr lang="el-GR" b="1" i="1" dirty="0" smtClean="0"/>
              <a:t>Στάσιμα κύματα</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828800"/>
            <a:ext cx="8128000" cy="4572000"/>
          </a:xfrm>
          <a:prstGeom prst="rect">
            <a:avLst/>
          </a:prstGeom>
        </p:spPr>
      </p:pic>
    </p:spTree>
    <p:extLst>
      <p:ext uri="{BB962C8B-B14F-4D97-AF65-F5344CB8AC3E}">
        <p14:creationId xmlns:p14="http://schemas.microsoft.com/office/powerpoint/2010/main" val="14071054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Στάσιμα Κύματα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4569730"/>
              </a:xfrm>
            </p:spPr>
            <p:txBody>
              <a:bodyPr>
                <a:normAutofit/>
              </a:bodyPr>
              <a:lstStyle/>
              <a:p>
                <a:r>
                  <a:rPr lang="el-GR" b="1" i="1" dirty="0" smtClean="0"/>
                  <a:t>Στάσιμα κύματα</a:t>
                </a:r>
              </a:p>
              <a:p>
                <a:pPr lvl="1"/>
                <a:endParaRPr lang="en-US" dirty="0" smtClean="0"/>
              </a:p>
              <a:p>
                <a:pPr lvl="1"/>
                <a:r>
                  <a:rPr lang="el-GR" dirty="0" smtClean="0"/>
                  <a:t>Άρα εύκολα συμπεραίνει κανείς από τα προηγούμενα:</a:t>
                </a:r>
              </a:p>
              <a:p>
                <a:pPr lvl="1"/>
                <a:endParaRPr lang="el-GR" dirty="0"/>
              </a:p>
              <a:p>
                <a:pPr lvl="1"/>
                <a:r>
                  <a:rPr lang="el-GR" dirty="0" smtClean="0"/>
                  <a:t>Απόσταση μεταξύ δυο διαδοχικών κοιλιών = </a:t>
                </a:r>
                <a14:m>
                  <m:oMath xmlns:m="http://schemas.openxmlformats.org/officeDocument/2006/math">
                    <m:f>
                      <m:fPr>
                        <m:ctrlPr>
                          <a:rPr lang="el-GR" b="0" i="1" smtClean="0">
                            <a:latin typeface="Cambria Math" panose="02040503050406030204" pitchFamily="18" charset="0"/>
                          </a:rPr>
                        </m:ctrlPr>
                      </m:fPr>
                      <m:num>
                        <m:r>
                          <a:rPr lang="el-GR" b="0" i="1" smtClean="0">
                            <a:latin typeface="Cambria Math" panose="02040503050406030204" pitchFamily="18" charset="0"/>
                          </a:rPr>
                          <m:t>𝜆</m:t>
                        </m:r>
                      </m:num>
                      <m:den>
                        <m:r>
                          <a:rPr lang="el-GR" b="0" i="1" smtClean="0">
                            <a:latin typeface="Cambria Math" panose="02040503050406030204" pitchFamily="18" charset="0"/>
                          </a:rPr>
                          <m:t>2</m:t>
                        </m:r>
                      </m:den>
                    </m:f>
                  </m:oMath>
                </a14:m>
                <a:endParaRPr lang="el-GR" dirty="0" smtClean="0"/>
              </a:p>
              <a:p>
                <a:pPr lvl="1"/>
                <a:r>
                  <a:rPr lang="el-GR" dirty="0"/>
                  <a:t>Απόσταση μεταξύ δυο διαδοχικών </a:t>
                </a:r>
                <a:r>
                  <a:rPr lang="el-GR" dirty="0" smtClean="0"/>
                  <a:t>δεσμών </a:t>
                </a:r>
                <a:r>
                  <a:rPr lang="el-GR" dirty="0"/>
                  <a:t>= </a:t>
                </a:r>
                <a14:m>
                  <m:oMath xmlns:m="http://schemas.openxmlformats.org/officeDocument/2006/math">
                    <m:f>
                      <m:fPr>
                        <m:ctrlPr>
                          <a:rPr lang="el-GR" i="1">
                            <a:latin typeface="Cambria Math" panose="02040503050406030204" pitchFamily="18" charset="0"/>
                          </a:rPr>
                        </m:ctrlPr>
                      </m:fPr>
                      <m:num>
                        <m:r>
                          <a:rPr lang="el-GR" i="1">
                            <a:latin typeface="Cambria Math" panose="02040503050406030204" pitchFamily="18" charset="0"/>
                          </a:rPr>
                          <m:t>𝜆</m:t>
                        </m:r>
                      </m:num>
                      <m:den>
                        <m:r>
                          <a:rPr lang="el-GR" i="1">
                            <a:latin typeface="Cambria Math" panose="02040503050406030204" pitchFamily="18" charset="0"/>
                          </a:rPr>
                          <m:t>2</m:t>
                        </m:r>
                      </m:den>
                    </m:f>
                  </m:oMath>
                </a14:m>
                <a:endParaRPr lang="el-GR" dirty="0" smtClean="0"/>
              </a:p>
              <a:p>
                <a:pPr lvl="1"/>
                <a:r>
                  <a:rPr lang="el-GR" dirty="0"/>
                  <a:t>Απόσταση μεταξύ </a:t>
                </a:r>
                <a:r>
                  <a:rPr lang="el-GR" dirty="0" smtClean="0"/>
                  <a:t>δεσμού και επόμενης κοιλίας </a:t>
                </a:r>
                <a:r>
                  <a:rPr lang="el-GR" dirty="0"/>
                  <a:t>= </a:t>
                </a:r>
                <a14:m>
                  <m:oMath xmlns:m="http://schemas.openxmlformats.org/officeDocument/2006/math">
                    <m:f>
                      <m:fPr>
                        <m:ctrlPr>
                          <a:rPr lang="el-GR" i="1">
                            <a:latin typeface="Cambria Math" panose="02040503050406030204" pitchFamily="18" charset="0"/>
                          </a:rPr>
                        </m:ctrlPr>
                      </m:fPr>
                      <m:num>
                        <m:r>
                          <a:rPr lang="el-GR" i="1">
                            <a:latin typeface="Cambria Math" panose="02040503050406030204" pitchFamily="18" charset="0"/>
                          </a:rPr>
                          <m:t>𝜆</m:t>
                        </m:r>
                      </m:num>
                      <m:den>
                        <m:r>
                          <a:rPr lang="el-GR" b="0" i="1" smtClean="0">
                            <a:latin typeface="Cambria Math" panose="02040503050406030204" pitchFamily="18" charset="0"/>
                          </a:rPr>
                          <m:t>4</m:t>
                        </m:r>
                      </m:den>
                    </m:f>
                  </m:oMath>
                </a14:m>
                <a:endParaRPr lang="el-GR" dirty="0"/>
              </a:p>
              <a:p>
                <a:pPr lvl="1"/>
                <a:endParaRPr lang="el-GR" dirty="0"/>
              </a:p>
              <a:p>
                <a:pPr lvl="1"/>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4569730"/>
              </a:xfrm>
              <a:blipFill rotWithShape="0">
                <a:blip r:embed="rId2"/>
                <a:stretch>
                  <a:fillRect t="-1067"/>
                </a:stretch>
              </a:blipFill>
            </p:spPr>
            <p:txBody>
              <a:bodyPr/>
              <a:lstStyle/>
              <a:p>
                <a:r>
                  <a:rPr lang="el-GR">
                    <a:noFill/>
                  </a:rPr>
                  <a:t> </a:t>
                </a:r>
              </a:p>
            </p:txBody>
          </p:sp>
        </mc:Fallback>
      </mc:AlternateContent>
    </p:spTree>
    <p:extLst>
      <p:ext uri="{BB962C8B-B14F-4D97-AF65-F5344CB8AC3E}">
        <p14:creationId xmlns:p14="http://schemas.microsoft.com/office/powerpoint/2010/main" val="251383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Στάσιμα Κύματα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55871" y="1371600"/>
                <a:ext cx="7872249" cy="4569730"/>
              </a:xfrm>
            </p:spPr>
            <p:txBody>
              <a:bodyPr>
                <a:normAutofit/>
              </a:bodyPr>
              <a:lstStyle/>
              <a:p>
                <a:r>
                  <a:rPr lang="el-GR" b="1" dirty="0" smtClean="0"/>
                  <a:t>Παράδειγμα:</a:t>
                </a:r>
              </a:p>
              <a:p>
                <a:pPr lvl="1"/>
                <a:r>
                  <a:rPr lang="el-GR" sz="2000" dirty="0" smtClean="0"/>
                  <a:t>Δυο κύματα τα οποία διαδίδονται προς αντίθετες κατευθύνσεις, δημιουργούν ένα στάσιμο κύμα. Οι επιμέρους </a:t>
                </a:r>
                <a:r>
                  <a:rPr lang="el-GR" sz="2000" dirty="0" err="1" smtClean="0"/>
                  <a:t>κυματοσυναρτήσεις</a:t>
                </a:r>
                <a:r>
                  <a:rPr lang="el-GR" sz="2000" dirty="0" smtClean="0"/>
                  <a:t> είναι </a:t>
                </a:r>
                <a:r>
                  <a:rPr lang="en-US" sz="2000" i="1" dirty="0" smtClean="0">
                    <a:latin typeface="Cambria Math" panose="02040503050406030204" pitchFamily="18" charset="0"/>
                  </a:rPr>
                  <a:t/>
                </a:r>
                <a:br>
                  <a:rPr lang="en-US" sz="2000" i="1" dirty="0" smtClean="0">
                    <a:latin typeface="Cambria Math" panose="02040503050406030204" pitchFamily="18" charset="0"/>
                  </a:rPr>
                </a:br>
                <a14:m>
                  <m:oMath xmlns:m="http://schemas.openxmlformats.org/officeDocument/2006/math">
                    <m:sSub>
                      <m:sSubPr>
                        <m:ctrlPr>
                          <a:rPr lang="el-GR" sz="2000" i="1" smtClean="0">
                            <a:latin typeface="Cambria Math" panose="02040503050406030204" pitchFamily="18" charset="0"/>
                          </a:rPr>
                        </m:ctrlPr>
                      </m:sSubPr>
                      <m:e>
                        <m:r>
                          <a:rPr lang="en-US" sz="2000" b="0" i="1" smtClean="0">
                            <a:latin typeface="Cambria Math" panose="02040503050406030204" pitchFamily="18" charset="0"/>
                          </a:rPr>
                          <m:t>𝑦</m:t>
                        </m:r>
                      </m:e>
                      <m:sub>
                        <m:r>
                          <a:rPr lang="en-US" sz="2000" b="0" i="1" smtClean="0">
                            <a:latin typeface="Cambria Math" panose="02040503050406030204" pitchFamily="18" charset="0"/>
                          </a:rPr>
                          <m:t>1</m:t>
                        </m:r>
                      </m:sub>
                    </m:sSub>
                    <m:r>
                      <a:rPr lang="el-GR" sz="2000" b="0" i="1" smtClean="0">
                        <a:latin typeface="Cambria Math" panose="02040503050406030204" pitchFamily="18" charset="0"/>
                      </a:rPr>
                      <m:t>(</m:t>
                    </m:r>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𝑡</m:t>
                    </m:r>
                    <m:r>
                      <a:rPr lang="en-US" sz="2000" b="0" i="1" smtClean="0">
                        <a:latin typeface="Cambria Math" panose="02040503050406030204" pitchFamily="18" charset="0"/>
                      </a:rPr>
                      <m:t>)=4</m:t>
                    </m:r>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sin</m:t>
                        </m:r>
                      </m:fName>
                      <m:e>
                        <m:d>
                          <m:dPr>
                            <m:ctrlPr>
                              <a:rPr lang="en-US" sz="2000" b="0" i="1" smtClean="0">
                                <a:latin typeface="Cambria Math" panose="02040503050406030204" pitchFamily="18" charset="0"/>
                              </a:rPr>
                            </m:ctrlPr>
                          </m:dPr>
                          <m:e>
                            <m:r>
                              <a:rPr lang="en-US" sz="2000" b="0" i="1" smtClean="0">
                                <a:latin typeface="Cambria Math" panose="02040503050406030204" pitchFamily="18" charset="0"/>
                              </a:rPr>
                              <m:t>3</m:t>
                            </m:r>
                            <m:r>
                              <a:rPr lang="en-US" sz="2000" b="0" i="1" smtClean="0">
                                <a:latin typeface="Cambria Math" panose="02040503050406030204" pitchFamily="18" charset="0"/>
                              </a:rPr>
                              <m:t>𝑥</m:t>
                            </m:r>
                            <m:r>
                              <a:rPr lang="en-US" sz="2000" b="0" i="1" smtClean="0">
                                <a:latin typeface="Cambria Math" panose="02040503050406030204" pitchFamily="18" charset="0"/>
                              </a:rPr>
                              <m:t>−2</m:t>
                            </m:r>
                            <m:r>
                              <a:rPr lang="en-US" sz="2000" b="0" i="1" smtClean="0">
                                <a:latin typeface="Cambria Math" panose="02040503050406030204" pitchFamily="18" charset="0"/>
                              </a:rPr>
                              <m:t>𝑡</m:t>
                            </m:r>
                          </m:e>
                        </m:d>
                      </m:e>
                    </m:func>
                  </m:oMath>
                </a14:m>
                <a:r>
                  <a:rPr lang="en-US" sz="2000" b="0" i="1" dirty="0" smtClean="0">
                    <a:latin typeface="Cambria Math" panose="02040503050406030204" pitchFamily="18" charset="0"/>
                  </a:rPr>
                  <a:t/>
                </a:r>
                <a:br>
                  <a:rPr lang="en-US" sz="2000" b="0" i="1" dirty="0" smtClean="0">
                    <a:latin typeface="Cambria Math" panose="02040503050406030204" pitchFamily="18" charset="0"/>
                  </a:rPr>
                </a:b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𝑦</m:t>
                        </m:r>
                      </m:e>
                      <m:sub>
                        <m:r>
                          <a:rPr lang="en-US" sz="2000" b="0" i="1" smtClean="0">
                            <a:latin typeface="Cambria Math" panose="02040503050406030204" pitchFamily="18" charset="0"/>
                          </a:rPr>
                          <m:t>2</m:t>
                        </m:r>
                      </m:sub>
                    </m:sSub>
                    <m:r>
                      <a:rPr lang="en-US" sz="2000" b="0" i="1" smtClean="0">
                        <a:latin typeface="Cambria Math" panose="02040503050406030204" pitchFamily="18" charset="0"/>
                      </a:rPr>
                      <m:t>(</m:t>
                    </m:r>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𝑡</m:t>
                    </m:r>
                    <m:r>
                      <a:rPr lang="en-US" sz="2000" b="0" i="1" smtClean="0">
                        <a:latin typeface="Cambria Math" panose="02040503050406030204" pitchFamily="18" charset="0"/>
                      </a:rPr>
                      <m:t>)=4 </m:t>
                    </m:r>
                    <m:r>
                      <m:rPr>
                        <m:sty m:val="p"/>
                      </m:rPr>
                      <a:rPr lang="en-US" sz="2000" b="0" i="0" smtClean="0">
                        <a:latin typeface="Cambria Math" panose="02040503050406030204" pitchFamily="18" charset="0"/>
                      </a:rPr>
                      <m:t>sin</m:t>
                    </m:r>
                    <m:r>
                      <a:rPr lang="en-US" sz="2000" b="0" i="1" smtClean="0">
                        <a:latin typeface="Cambria Math" panose="02040503050406030204" pitchFamily="18" charset="0"/>
                      </a:rPr>
                      <m:t>⁡(3</m:t>
                    </m:r>
                    <m:r>
                      <a:rPr lang="en-US" sz="2000" b="0" i="1" smtClean="0">
                        <a:latin typeface="Cambria Math" panose="02040503050406030204" pitchFamily="18" charset="0"/>
                      </a:rPr>
                      <m:t>𝑥</m:t>
                    </m:r>
                    <m:r>
                      <a:rPr lang="en-US" sz="2000" b="0" i="1" smtClean="0">
                        <a:latin typeface="Cambria Math" panose="02040503050406030204" pitchFamily="18" charset="0"/>
                      </a:rPr>
                      <m:t>+2</m:t>
                    </m:r>
                    <m:r>
                      <a:rPr lang="en-US" sz="2000" b="0" i="1" smtClean="0">
                        <a:latin typeface="Cambria Math" panose="02040503050406030204" pitchFamily="18" charset="0"/>
                      </a:rPr>
                      <m:t>𝑡</m:t>
                    </m:r>
                    <m:r>
                      <a:rPr lang="en-US" sz="2000" b="0" i="1" smtClean="0">
                        <a:latin typeface="Cambria Math" panose="02040503050406030204" pitchFamily="18" charset="0"/>
                      </a:rPr>
                      <m:t>)</m:t>
                    </m:r>
                  </m:oMath>
                </a14:m>
                <a:endParaRPr lang="en-US" sz="2000" dirty="0" smtClean="0"/>
              </a:p>
              <a:p>
                <a:pPr marL="365760" lvl="1" indent="0">
                  <a:buNone/>
                </a:pPr>
                <a:r>
                  <a:rPr lang="en-US" sz="2000" dirty="0"/>
                  <a:t> </a:t>
                </a:r>
                <a:r>
                  <a:rPr lang="en-US" sz="2000" dirty="0" smtClean="0"/>
                  <a:t>   </a:t>
                </a:r>
                <a:r>
                  <a:rPr lang="el-GR" sz="2000" dirty="0" smtClean="0"/>
                  <a:t>με </a:t>
                </a:r>
                <a14:m>
                  <m:oMath xmlns:m="http://schemas.openxmlformats.org/officeDocument/2006/math">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𝑦</m:t>
                    </m:r>
                  </m:oMath>
                </a14:m>
                <a:r>
                  <a:rPr lang="en-US" sz="2000" dirty="0" smtClean="0"/>
                  <a:t> </a:t>
                </a:r>
                <a:r>
                  <a:rPr lang="el-GR" sz="2000" dirty="0" smtClean="0"/>
                  <a:t>να </a:t>
                </a:r>
                <a:r>
                  <a:rPr lang="el-GR" sz="2000" dirty="0" err="1" smtClean="0"/>
                  <a:t>μετρώνται</a:t>
                </a:r>
                <a:r>
                  <a:rPr lang="el-GR" sz="2000" dirty="0" smtClean="0"/>
                  <a:t> σε εκατοστά και ο χρόνος σε</a:t>
                </a:r>
                <a:r>
                  <a:rPr lang="en-US" sz="2000" dirty="0" smtClean="0"/>
                  <a:t> </a:t>
                </a:r>
                <a:r>
                  <a:rPr lang="el-GR" sz="2000" dirty="0" smtClean="0"/>
                  <a:t>δευτερόλεπτα.</a:t>
                </a:r>
              </a:p>
              <a:p>
                <a:pPr lvl="2"/>
                <a:r>
                  <a:rPr lang="el-GR" sz="1800" dirty="0" smtClean="0"/>
                  <a:t>Α) Βρείτε το πλάτος της απλής αρμονικής κίνησης για το στοιχείο του μέσου που βρίσκεται στη θέση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=2.3</m:t>
                    </m:r>
                  </m:oMath>
                </a14:m>
                <a:r>
                  <a:rPr lang="en-US" sz="1800" dirty="0" smtClean="0"/>
                  <a:t> </a:t>
                </a:r>
                <a:r>
                  <a:rPr lang="el-GR" sz="1800" dirty="0" smtClean="0"/>
                  <a:t>εκατοστά.</a:t>
                </a:r>
              </a:p>
              <a:p>
                <a:pPr lvl="2"/>
                <a:r>
                  <a:rPr lang="el-GR" sz="1800" dirty="0" smtClean="0"/>
                  <a:t>Β) Βρείτε τις θέσεις των δεσμών και των κοιλιών αν το ένα άκρο της χορδής βρίσκεται στο σημείο </a:t>
                </a:r>
                <a14:m>
                  <m:oMath xmlns:m="http://schemas.openxmlformats.org/officeDocument/2006/math">
                    <m:r>
                      <a:rPr lang="en-US" sz="1800" i="1">
                        <a:latin typeface="Cambria Math" panose="02040503050406030204" pitchFamily="18" charset="0"/>
                      </a:rPr>
                      <m:t>𝑥</m:t>
                    </m:r>
                    <m:r>
                      <a:rPr lang="en-US" sz="1800" i="1">
                        <a:latin typeface="Cambria Math" panose="02040503050406030204" pitchFamily="18" charset="0"/>
                      </a:rPr>
                      <m:t>=0</m:t>
                    </m:r>
                  </m:oMath>
                </a14:m>
                <a:r>
                  <a:rPr lang="en-US" sz="1800" dirty="0" smtClean="0"/>
                  <a:t>.</a:t>
                </a:r>
                <a:endParaRPr lang="el-GR" sz="1800" dirty="0"/>
              </a:p>
              <a:p>
                <a:pPr lvl="1"/>
                <a:endParaRPr lang="el-GR" dirty="0"/>
              </a:p>
              <a:p>
                <a:pPr lvl="1"/>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55871" y="1371600"/>
                <a:ext cx="7872249" cy="4569730"/>
              </a:xfrm>
              <a:blipFill rotWithShape="0">
                <a:blip r:embed="rId2"/>
                <a:stretch>
                  <a:fillRect t="-1067" r="-387"/>
                </a:stretch>
              </a:blipFill>
            </p:spPr>
            <p:txBody>
              <a:bodyPr/>
              <a:lstStyle/>
              <a:p>
                <a:r>
                  <a:rPr lang="el-GR">
                    <a:noFill/>
                  </a:rPr>
                  <a:t> </a:t>
                </a:r>
              </a:p>
            </p:txBody>
          </p:sp>
        </mc:Fallback>
      </mc:AlternateContent>
    </p:spTree>
    <p:extLst>
      <p:ext uri="{BB962C8B-B14F-4D97-AF65-F5344CB8AC3E}">
        <p14:creationId xmlns:p14="http://schemas.microsoft.com/office/powerpoint/2010/main" val="214826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Στάσιμα Κύματα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55871" y="1371600"/>
                <a:ext cx="7872249" cy="5029200"/>
              </a:xfrm>
            </p:spPr>
            <p:txBody>
              <a:bodyPr>
                <a:normAutofit/>
              </a:bodyPr>
              <a:lstStyle/>
              <a:p>
                <a:r>
                  <a:rPr lang="el-GR" b="1" dirty="0" smtClean="0"/>
                  <a:t>Παράδειγμα – Λύση:</a:t>
                </a:r>
              </a:p>
              <a:p>
                <a:pPr lvl="1"/>
                <a:r>
                  <a:rPr lang="el-GR" sz="1600" dirty="0" smtClean="0"/>
                  <a:t>Οι επιμέρους </a:t>
                </a:r>
                <a:r>
                  <a:rPr lang="el-GR" sz="1600" dirty="0" err="1" smtClean="0"/>
                  <a:t>κυματοσυναρτήσεις</a:t>
                </a:r>
                <a:r>
                  <a:rPr lang="el-GR" sz="1600" dirty="0" smtClean="0"/>
                  <a:t> είναι </a:t>
                </a:r>
                <a:r>
                  <a:rPr lang="en-US" sz="1600" i="1" dirty="0" smtClean="0">
                    <a:latin typeface="Cambria Math" panose="02040503050406030204" pitchFamily="18" charset="0"/>
                  </a:rPr>
                  <a:t/>
                </a:r>
                <a:br>
                  <a:rPr lang="en-US" sz="1600" i="1" dirty="0" smtClean="0">
                    <a:latin typeface="Cambria Math" panose="02040503050406030204" pitchFamily="18" charset="0"/>
                  </a:rPr>
                </a:br>
                <a14:m>
                  <m:oMath xmlns:m="http://schemas.openxmlformats.org/officeDocument/2006/math">
                    <m:sSub>
                      <m:sSubPr>
                        <m:ctrlPr>
                          <a:rPr lang="el-GR" sz="1600" i="1" smtClean="0">
                            <a:latin typeface="Cambria Math" panose="02040503050406030204" pitchFamily="18" charset="0"/>
                          </a:rPr>
                        </m:ctrlPr>
                      </m:sSubPr>
                      <m:e>
                        <m:r>
                          <a:rPr lang="en-US" sz="1600" b="0" i="1" smtClean="0">
                            <a:latin typeface="Cambria Math" panose="02040503050406030204" pitchFamily="18" charset="0"/>
                          </a:rPr>
                          <m:t>𝑦</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=4</m:t>
                    </m:r>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sin</m:t>
                        </m:r>
                      </m:fName>
                      <m:e>
                        <m:d>
                          <m:dPr>
                            <m:ctrlPr>
                              <a:rPr lang="en-US" sz="1600" b="0" i="1" smtClean="0">
                                <a:latin typeface="Cambria Math" panose="02040503050406030204" pitchFamily="18" charset="0"/>
                              </a:rPr>
                            </m:ctrlPr>
                          </m:dPr>
                          <m:e>
                            <m:r>
                              <a:rPr lang="en-US" sz="1600" b="0" i="1" smtClean="0">
                                <a:latin typeface="Cambria Math" panose="02040503050406030204" pitchFamily="18" charset="0"/>
                              </a:rPr>
                              <m:t>3</m:t>
                            </m:r>
                            <m:r>
                              <a:rPr lang="en-US" sz="1600" b="0" i="1" smtClean="0">
                                <a:latin typeface="Cambria Math" panose="02040503050406030204" pitchFamily="18" charset="0"/>
                              </a:rPr>
                              <m:t>𝑥</m:t>
                            </m:r>
                            <m:r>
                              <a:rPr lang="en-US" sz="1600" b="0" i="1" smtClean="0">
                                <a:latin typeface="Cambria Math" panose="02040503050406030204" pitchFamily="18" charset="0"/>
                              </a:rPr>
                              <m:t>−2</m:t>
                            </m:r>
                            <m:r>
                              <a:rPr lang="en-US" sz="1600" b="0" i="1" smtClean="0">
                                <a:latin typeface="Cambria Math" panose="02040503050406030204" pitchFamily="18" charset="0"/>
                              </a:rPr>
                              <m:t>𝑡</m:t>
                            </m:r>
                          </m:e>
                        </m:d>
                      </m:e>
                    </m:func>
                  </m:oMath>
                </a14:m>
                <a:r>
                  <a:rPr lang="en-US" sz="1600" b="0" i="1" dirty="0" smtClean="0">
                    <a:latin typeface="Cambria Math" panose="02040503050406030204" pitchFamily="18" charset="0"/>
                  </a:rPr>
                  <a:t/>
                </a:r>
                <a:br>
                  <a:rPr lang="en-US" sz="1600" b="0" i="1" dirty="0" smtClean="0">
                    <a:latin typeface="Cambria Math" panose="02040503050406030204" pitchFamily="18" charset="0"/>
                  </a:rPr>
                </a:b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𝑦</m:t>
                        </m:r>
                      </m:e>
                      <m:sub>
                        <m:r>
                          <a:rPr lang="en-US" sz="1600" b="0" i="1" smtClean="0">
                            <a:latin typeface="Cambria Math" panose="02040503050406030204" pitchFamily="18" charset="0"/>
                          </a:rPr>
                          <m:t>2</m:t>
                        </m:r>
                      </m:sub>
                    </m:sSub>
                    <m:r>
                      <a:rPr lang="en-US" sz="1600" b="0" i="1" smtClean="0">
                        <a:latin typeface="Cambria Math" panose="02040503050406030204" pitchFamily="18" charset="0"/>
                      </a:rPr>
                      <m:t>=4 </m:t>
                    </m:r>
                    <m:r>
                      <m:rPr>
                        <m:sty m:val="p"/>
                      </m:rPr>
                      <a:rPr lang="en-US" sz="1600" b="0" i="0" smtClean="0">
                        <a:latin typeface="Cambria Math" panose="02040503050406030204" pitchFamily="18" charset="0"/>
                      </a:rPr>
                      <m:t>sin</m:t>
                    </m:r>
                    <m:r>
                      <a:rPr lang="en-US" sz="1600" b="0" i="1" smtClean="0">
                        <a:latin typeface="Cambria Math" panose="02040503050406030204" pitchFamily="18" charset="0"/>
                      </a:rPr>
                      <m:t>⁡(3</m:t>
                    </m:r>
                    <m:r>
                      <a:rPr lang="en-US" sz="1600" b="0" i="1" smtClean="0">
                        <a:latin typeface="Cambria Math" panose="02040503050406030204" pitchFamily="18" charset="0"/>
                      </a:rPr>
                      <m:t>𝑥</m:t>
                    </m:r>
                    <m:r>
                      <a:rPr lang="en-US" sz="1600" b="0" i="1" smtClean="0">
                        <a:latin typeface="Cambria Math" panose="02040503050406030204" pitchFamily="18" charset="0"/>
                      </a:rPr>
                      <m:t>+2</m:t>
                    </m:r>
                    <m:r>
                      <a:rPr lang="en-US" sz="1600" b="0" i="1" smtClean="0">
                        <a:latin typeface="Cambria Math" panose="02040503050406030204" pitchFamily="18" charset="0"/>
                      </a:rPr>
                      <m:t>𝑡</m:t>
                    </m:r>
                    <m:r>
                      <a:rPr lang="en-US" sz="1600" b="0" i="1" smtClean="0">
                        <a:latin typeface="Cambria Math" panose="02040503050406030204" pitchFamily="18" charset="0"/>
                      </a:rPr>
                      <m:t>)</m:t>
                    </m:r>
                  </m:oMath>
                </a14:m>
                <a:endParaRPr lang="en-US" sz="1600" dirty="0" smtClean="0"/>
              </a:p>
              <a:p>
                <a:pPr lvl="2"/>
                <a:r>
                  <a:rPr lang="el-GR" sz="1400" dirty="0" smtClean="0"/>
                  <a:t>Α) Βρείτε το πλάτος της απλής αρμονικής κίνησης για το στοιχείο του μέσου που βρίσκεται στη θέση </a:t>
                </a:r>
                <a14:m>
                  <m:oMath xmlns:m="http://schemas.openxmlformats.org/officeDocument/2006/math">
                    <m:r>
                      <a:rPr lang="en-US" sz="1400" b="0" i="1" smtClean="0">
                        <a:latin typeface="Cambria Math" panose="02040503050406030204" pitchFamily="18" charset="0"/>
                      </a:rPr>
                      <m:t>𝑥</m:t>
                    </m:r>
                    <m:r>
                      <a:rPr lang="en-US" sz="1400" b="0" i="1" smtClean="0">
                        <a:latin typeface="Cambria Math" panose="02040503050406030204" pitchFamily="18" charset="0"/>
                      </a:rPr>
                      <m:t>=2.3</m:t>
                    </m:r>
                  </m:oMath>
                </a14:m>
                <a:r>
                  <a:rPr lang="en-US" sz="1400" dirty="0" smtClean="0"/>
                  <a:t> </a:t>
                </a:r>
                <a:r>
                  <a:rPr lang="el-GR" sz="1400" dirty="0" smtClean="0"/>
                  <a:t>εκατοστά.</a:t>
                </a:r>
              </a:p>
              <a:p>
                <a:pPr lvl="2"/>
                <a:r>
                  <a:rPr lang="el-GR" sz="1400" dirty="0" smtClean="0"/>
                  <a:t>Β) Βρείτε τις θέσεις των δεσμών και των κοιλιών αν το ένα άκρο της χορδής βρίσκεται στο σημείο </a:t>
                </a:r>
                <a14:m>
                  <m:oMath xmlns:m="http://schemas.openxmlformats.org/officeDocument/2006/math">
                    <m:r>
                      <a:rPr lang="en-US" sz="1400" i="1">
                        <a:latin typeface="Cambria Math" panose="02040503050406030204" pitchFamily="18" charset="0"/>
                      </a:rPr>
                      <m:t>𝑥</m:t>
                    </m:r>
                    <m:r>
                      <a:rPr lang="en-US" sz="1400" i="1">
                        <a:latin typeface="Cambria Math" panose="02040503050406030204" pitchFamily="18" charset="0"/>
                      </a:rPr>
                      <m:t>=0</m:t>
                    </m:r>
                  </m:oMath>
                </a14:m>
                <a:r>
                  <a:rPr lang="en-US" sz="1400" dirty="0" smtClean="0"/>
                  <a:t>.</a:t>
                </a:r>
                <a:endParaRPr lang="el-GR" sz="1400" dirty="0"/>
              </a:p>
              <a:p>
                <a:pPr lvl="1"/>
                <a:endParaRPr lang="el-GR" dirty="0"/>
              </a:p>
              <a:p>
                <a:pPr lvl="1"/>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55871" y="1371600"/>
                <a:ext cx="7872249" cy="5029200"/>
              </a:xfrm>
              <a:blipFill rotWithShape="0">
                <a:blip r:embed="rId2"/>
                <a:stretch>
                  <a:fillRect t="-970"/>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528480" y="1447560"/>
              <a:ext cx="7641360" cy="4771080"/>
            </p14:xfrm>
          </p:contentPart>
        </mc:Choice>
        <mc:Fallback xmlns="">
          <p:pic>
            <p:nvPicPr>
              <p:cNvPr id="4" name="Ink 3"/>
              <p:cNvPicPr/>
              <p:nvPr/>
            </p:nvPicPr>
            <p:blipFill>
              <a:blip r:embed="rId4"/>
              <a:stretch>
                <a:fillRect/>
              </a:stretch>
            </p:blipFill>
            <p:spPr>
              <a:xfrm>
                <a:off x="519480" y="1437120"/>
                <a:ext cx="7659360" cy="4791600"/>
              </a:xfrm>
              <a:prstGeom prst="rect">
                <a:avLst/>
              </a:prstGeom>
            </p:spPr>
          </p:pic>
        </mc:Fallback>
      </mc:AlternateContent>
      <p:sp>
        <p:nvSpPr>
          <p:cNvPr id="5" name="TextBox 4"/>
          <p:cNvSpPr txBox="1"/>
          <p:nvPr/>
        </p:nvSpPr>
        <p:spPr>
          <a:xfrm>
            <a:off x="4133181" y="5249804"/>
            <a:ext cx="280846" cy="338554"/>
          </a:xfrm>
          <a:prstGeom prst="rect">
            <a:avLst/>
          </a:prstGeom>
          <a:noFill/>
        </p:spPr>
        <p:txBody>
          <a:bodyPr wrap="none" rtlCol="0">
            <a:spAutoFit/>
          </a:bodyPr>
          <a:lstStyle/>
          <a:p>
            <a:r>
              <a:rPr lang="en-US" sz="1600" b="1" dirty="0" smtClean="0"/>
              <a:t>c</a:t>
            </a:r>
            <a:endParaRPr lang="el-GR" sz="1600" b="1" dirty="0"/>
          </a:p>
        </p:txBody>
      </p:sp>
    </p:spTree>
    <p:extLst>
      <p:ext uri="{BB962C8B-B14F-4D97-AF65-F5344CB8AC3E}">
        <p14:creationId xmlns:p14="http://schemas.microsoft.com/office/powerpoint/2010/main" val="24009641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Στάσιμα Κύματα</a:t>
            </a:r>
          </a:p>
        </p:txBody>
      </p:sp>
      <p:sp>
        <p:nvSpPr>
          <p:cNvPr id="3" name="Content Placeholder 2"/>
          <p:cNvSpPr>
            <a:spLocks noGrp="1"/>
          </p:cNvSpPr>
          <p:nvPr>
            <p:ph idx="1"/>
          </p:nvPr>
        </p:nvSpPr>
        <p:spPr>
          <a:xfrm>
            <a:off x="738350" y="1350522"/>
            <a:ext cx="7948450" cy="5126478"/>
          </a:xfrm>
        </p:spPr>
        <p:txBody>
          <a:bodyPr>
            <a:normAutofit/>
          </a:bodyPr>
          <a:lstStyle/>
          <a:p>
            <a:r>
              <a:rPr lang="el-GR" b="1" dirty="0" smtClean="0"/>
              <a:t>Κύματα υπό Οριακές Συνθήκες</a:t>
            </a:r>
          </a:p>
          <a:p>
            <a:pPr lvl="1"/>
            <a:r>
              <a:rPr lang="el-GR" dirty="0" smtClean="0"/>
              <a:t>Θεωρήστε το νήμα της εικόνας</a:t>
            </a:r>
          </a:p>
          <a:p>
            <a:pPr lvl="2"/>
            <a:r>
              <a:rPr lang="el-GR" dirty="0" smtClean="0"/>
              <a:t>Χορδή κιθάρας, πιάνου</a:t>
            </a:r>
          </a:p>
          <a:p>
            <a:pPr lvl="1"/>
            <a:endParaRPr lang="el-GR" sz="1200" i="1" u="sng" dirty="0" smtClean="0"/>
          </a:p>
          <a:p>
            <a:pPr lvl="1"/>
            <a:r>
              <a:rPr lang="el-GR" i="1" u="sng" dirty="0" smtClean="0"/>
              <a:t>Οριακή συνθήκη</a:t>
            </a:r>
            <a:r>
              <a:rPr lang="el-GR" dirty="0" smtClean="0"/>
              <a:t>: το νήμα έχει υποχρεωτικά δεσμούς στα άκρα</a:t>
            </a:r>
            <a:r>
              <a:rPr lang="en-US" dirty="0" smtClean="0"/>
              <a:t>!</a:t>
            </a:r>
          </a:p>
          <a:p>
            <a:pPr lvl="1"/>
            <a:endParaRPr lang="en-US" sz="1000" dirty="0"/>
          </a:p>
          <a:p>
            <a:pPr lvl="1"/>
            <a:r>
              <a:rPr lang="en-US" dirty="0" smtClean="0"/>
              <a:t> </a:t>
            </a:r>
            <a:r>
              <a:rPr lang="el-GR" dirty="0" smtClean="0"/>
              <a:t>Αν διεγείρουμε το νήμα στο μέσο του, δυο ημιτονοειδή κύματα θα ταξιδέψουν προς αντίθετες κατευθύνσεις</a:t>
            </a:r>
          </a:p>
          <a:p>
            <a:pPr lvl="1"/>
            <a:endParaRPr lang="el-GR" sz="1000" dirty="0" smtClean="0"/>
          </a:p>
          <a:p>
            <a:pPr lvl="1"/>
            <a:r>
              <a:rPr lang="el-GR" dirty="0" smtClean="0"/>
              <a:t>Όταν φτάσουν στα άκρα του νήματος, θα ανακλαστούν με ίδιο πλάτος και συχνότητα</a:t>
            </a:r>
          </a:p>
          <a:p>
            <a:pPr lvl="1"/>
            <a:endParaRPr lang="el-GR" sz="1100" dirty="0"/>
          </a:p>
          <a:p>
            <a:pPr lvl="1"/>
            <a:r>
              <a:rPr lang="el-GR" dirty="0" smtClean="0"/>
              <a:t>Αυτές είναι οι συνθήκες για δημιουργία ενός στάσιμου κύματος!</a:t>
            </a:r>
            <a:endParaRPr lang="el-GR"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6884" y="713340"/>
            <a:ext cx="3038475" cy="1346842"/>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5841720" y="1368360"/>
              <a:ext cx="2602440" cy="290880"/>
            </p14:xfrm>
          </p:contentPart>
        </mc:Choice>
        <mc:Fallback xmlns="">
          <p:pic>
            <p:nvPicPr>
              <p:cNvPr id="5" name="Ink 4"/>
              <p:cNvPicPr/>
              <p:nvPr/>
            </p:nvPicPr>
            <p:blipFill>
              <a:blip r:embed="rId4"/>
              <a:stretch>
                <a:fillRect/>
              </a:stretch>
            </p:blipFill>
            <p:spPr>
              <a:xfrm>
                <a:off x="5832360" y="1360440"/>
                <a:ext cx="2623680" cy="308520"/>
              </a:xfrm>
              <a:prstGeom prst="rect">
                <a:avLst/>
              </a:prstGeom>
            </p:spPr>
          </p:pic>
        </mc:Fallback>
      </mc:AlternateContent>
    </p:spTree>
    <p:extLst>
      <p:ext uri="{BB962C8B-B14F-4D97-AF65-F5344CB8AC3E}">
        <p14:creationId xmlns:p14="http://schemas.microsoft.com/office/powerpoint/2010/main" val="281920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Στάσιμα Κύματα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50522"/>
                <a:ext cx="7948450" cy="5126478"/>
              </a:xfrm>
            </p:spPr>
            <p:txBody>
              <a:bodyPr>
                <a:normAutofit fontScale="92500"/>
              </a:bodyPr>
              <a:lstStyle/>
              <a:p>
                <a:r>
                  <a:rPr lang="el-GR" b="1" dirty="0" smtClean="0"/>
                  <a:t>Κύματα υπό Οριακές Συνθήκες</a:t>
                </a:r>
              </a:p>
              <a:p>
                <a:pPr marL="365760" lvl="1" indent="0">
                  <a:buNone/>
                </a:pPr>
                <a:endParaRPr lang="el-GR" sz="1200" i="1" u="sng" dirty="0" smtClean="0"/>
              </a:p>
              <a:p>
                <a:pPr lvl="1"/>
                <a:r>
                  <a:rPr lang="el-GR" i="1" u="sng" dirty="0" smtClean="0"/>
                  <a:t>Οριακή συνθήκη</a:t>
                </a:r>
                <a:r>
                  <a:rPr lang="el-GR" dirty="0" smtClean="0"/>
                  <a:t>: το νήμα έχει υποχρεωτικά δεσμούς στα άκρα</a:t>
                </a:r>
                <a:r>
                  <a:rPr lang="en-US" dirty="0" smtClean="0"/>
                  <a:t>!</a:t>
                </a:r>
                <a:endParaRPr lang="el-GR" dirty="0"/>
              </a:p>
              <a:p>
                <a:pPr lvl="2"/>
                <a:r>
                  <a:rPr lang="el-GR" dirty="0" smtClean="0"/>
                  <a:t>Άρα το μήκος κύματος είναι προκαθορισμένο</a:t>
                </a:r>
                <a:endParaRPr lang="en-US" dirty="0" smtClean="0"/>
              </a:p>
              <a:p>
                <a:pPr lvl="2"/>
                <a14:m>
                  <m:oMath xmlns:m="http://schemas.openxmlformats.org/officeDocument/2006/math">
                    <m:r>
                      <a:rPr lang="en-US" b="0" i="1" smtClean="0">
                        <a:latin typeface="Cambria Math" panose="02040503050406030204" pitchFamily="18" charset="0"/>
                      </a:rPr>
                      <m:t>2</m:t>
                    </m:r>
                    <m:r>
                      <a:rPr lang="en-US" b="0" i="1" smtClean="0">
                        <a:latin typeface="Cambria Math" panose="02040503050406030204" pitchFamily="18" charset="0"/>
                      </a:rPr>
                      <m:t>𝐴</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rPr>
                          <m:t>𝑘𝐿</m:t>
                        </m:r>
                      </m:e>
                    </m:func>
                    <m:r>
                      <a:rPr lang="en-US" b="0" i="1" smtClean="0">
                        <a:latin typeface="Cambria Math" panose="02040503050406030204" pitchFamily="18" charset="0"/>
                      </a:rPr>
                      <m:t>=0⇒</m:t>
                    </m:r>
                    <m:r>
                      <a:rPr lang="en-US" b="0" i="1" smtClean="0">
                        <a:latin typeface="Cambria Math" panose="02040503050406030204" pitchFamily="18" charset="0"/>
                      </a:rPr>
                      <m:t>𝑘𝐿</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rPr>
                          <m:t>𝜋</m:t>
                        </m:r>
                      </m:num>
                      <m:den>
                        <m:r>
                          <a:rPr lang="el-GR" b="0" i="1" smtClean="0">
                            <a:latin typeface="Cambria Math" panose="02040503050406030204" pitchFamily="18" charset="0"/>
                          </a:rPr>
                          <m:t>𝜆</m:t>
                        </m:r>
                      </m:den>
                    </m:f>
                    <m:r>
                      <a:rPr lang="en-US" b="0" i="1" smtClean="0">
                        <a:latin typeface="Cambria Math" panose="02040503050406030204" pitchFamily="18" charset="0"/>
                      </a:rPr>
                      <m:t>𝐿</m:t>
                    </m:r>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𝜋</m:t>
                    </m:r>
                    <m:r>
                      <a:rPr lang="el-GR" b="0" i="1" smtClean="0">
                        <a:latin typeface="Cambria Math" panose="02040503050406030204" pitchFamily="18" charset="0"/>
                      </a:rPr>
                      <m:t>⇒</m:t>
                    </m:r>
                    <m:sSub>
                      <m:sSubPr>
                        <m:ctrlPr>
                          <a:rPr lang="en-US" b="0" i="1" smtClean="0">
                            <a:latin typeface="Cambria Math" panose="02040503050406030204" pitchFamily="18" charset="0"/>
                          </a:rPr>
                        </m:ctrlPr>
                      </m:sSubPr>
                      <m:e>
                        <m:r>
                          <a:rPr lang="el-GR" b="0" i="1" smtClean="0">
                            <a:latin typeface="Cambria Math" panose="02040503050406030204" pitchFamily="18" charset="0"/>
                          </a:rPr>
                          <m:t>𝜆</m:t>
                        </m:r>
                      </m:e>
                      <m:sub>
                        <m:r>
                          <a:rPr lang="en-US" b="0" i="1" smtClean="0">
                            <a:latin typeface="Cambria Math" panose="02040503050406030204" pitchFamily="18" charset="0"/>
                          </a:rPr>
                          <m:t>𝑛</m:t>
                        </m:r>
                      </m:sub>
                    </m:sSub>
                    <m:r>
                      <a:rPr lang="el-GR" b="0" i="1" smtClean="0">
                        <a:latin typeface="Cambria Math" panose="02040503050406030204" pitchFamily="18" charset="0"/>
                      </a:rPr>
                      <m:t>=</m:t>
                    </m:r>
                    <m:f>
                      <m:fPr>
                        <m:ctrlPr>
                          <a:rPr lang="en-US" b="0" i="1" smtClean="0">
                            <a:latin typeface="Cambria Math" panose="02040503050406030204" pitchFamily="18" charset="0"/>
                          </a:rPr>
                        </m:ctrlPr>
                      </m:fPr>
                      <m:num>
                        <m:r>
                          <a:rPr lang="el-GR" b="0" i="1" smtClean="0">
                            <a:latin typeface="Cambria Math" panose="02040503050406030204" pitchFamily="18" charset="0"/>
                          </a:rPr>
                          <m:t>2</m:t>
                        </m:r>
                        <m:r>
                          <a:rPr lang="en-US" b="0" i="1" smtClean="0">
                            <a:latin typeface="Cambria Math" panose="02040503050406030204" pitchFamily="18" charset="0"/>
                          </a:rPr>
                          <m:t>𝐿</m:t>
                        </m:r>
                      </m:num>
                      <m:den>
                        <m:r>
                          <a:rPr lang="en-US" b="0" i="1" smtClean="0">
                            <a:latin typeface="Cambria Math" panose="02040503050406030204" pitchFamily="18" charset="0"/>
                          </a:rPr>
                          <m:t>𝑛</m:t>
                        </m:r>
                      </m:den>
                    </m:f>
                    <m:r>
                      <a:rPr lang="en-US" b="0" i="1" smtClean="0">
                        <a:latin typeface="Cambria Math" panose="02040503050406030204" pitchFamily="18" charset="0"/>
                      </a:rPr>
                      <m:t>,   </m:t>
                    </m:r>
                    <m:r>
                      <a:rPr lang="en-US" b="0" i="1" smtClean="0">
                        <a:latin typeface="Cambria Math" panose="02040503050406030204" pitchFamily="18" charset="0"/>
                      </a:rPr>
                      <m:t>𝑛</m:t>
                    </m:r>
                    <m:r>
                      <a:rPr lang="en-US" b="0" i="1" smtClean="0">
                        <a:latin typeface="Cambria Math" panose="02040503050406030204" pitchFamily="18" charset="0"/>
                      </a:rPr>
                      <m:t>=1,2,3,4,…</m:t>
                    </m:r>
                  </m:oMath>
                </a14:m>
                <a:endParaRPr lang="el-GR" dirty="0" smtClean="0"/>
              </a:p>
              <a:p>
                <a:pPr lvl="2"/>
                <a:r>
                  <a:rPr lang="el-GR" dirty="0" smtClean="0"/>
                  <a:t>Όπως και η συχνότητά του</a:t>
                </a:r>
              </a:p>
              <a:p>
                <a:pPr lvl="1"/>
                <a:endParaRPr lang="en-US" dirty="0" smtClean="0"/>
              </a:p>
              <a:p>
                <a:pPr lvl="1"/>
                <a:r>
                  <a:rPr lang="el-GR" dirty="0" smtClean="0"/>
                  <a:t>Η οριακή συνθήκη προκαλεί ένα συγκεκριμένο αριθμό διακριτών στάσιμων κυμάτων στο νήμα, που λέγονται </a:t>
                </a:r>
                <a:r>
                  <a:rPr lang="el-GR" b="1" dirty="0" smtClean="0"/>
                  <a:t>κανονικοί τρόποι </a:t>
                </a:r>
                <a:r>
                  <a:rPr lang="el-GR" dirty="0" smtClean="0"/>
                  <a:t>ή</a:t>
                </a:r>
                <a:r>
                  <a:rPr lang="el-GR" b="1" dirty="0" smtClean="0"/>
                  <a:t> </a:t>
                </a:r>
                <a:r>
                  <a:rPr lang="el-GR" b="1" dirty="0" err="1" smtClean="0"/>
                  <a:t>ιδιομορφές</a:t>
                </a:r>
                <a:r>
                  <a:rPr lang="en-US" b="1" dirty="0" smtClean="0"/>
                  <a:t> (modes)</a:t>
                </a:r>
                <a:endParaRPr lang="el-GR" b="1" dirty="0" smtClean="0"/>
              </a:p>
              <a:p>
                <a:pPr lvl="2"/>
                <a:r>
                  <a:rPr lang="el-GR" dirty="0" smtClean="0"/>
                  <a:t>Καθεμιά έχει τη δική της συχνότητα, η οποία υπολογίζεται εύκολα</a:t>
                </a:r>
              </a:p>
              <a:p>
                <a:pPr lvl="1"/>
                <a:endParaRPr lang="el-GR" sz="1400" dirty="0" smtClean="0"/>
              </a:p>
              <a:p>
                <a:pPr lvl="1"/>
                <a:r>
                  <a:rPr lang="el-GR" dirty="0" smtClean="0"/>
                  <a:t>Το φαινόμενο όπου μόνο συγκεκριμένες συχνότητες ταλάντωσης οδηγούν σε στάσιμο κύμα  λέγεται </a:t>
                </a:r>
                <a:r>
                  <a:rPr lang="el-GR" b="1" dirty="0" err="1" smtClean="0"/>
                  <a:t>κβαντισμός</a:t>
                </a:r>
                <a:endParaRPr lang="el-GR"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50522"/>
                <a:ext cx="7948450" cy="5126478"/>
              </a:xfrm>
              <a:blipFill rotWithShape="0">
                <a:blip r:embed="rId3"/>
                <a:stretch>
                  <a:fillRect t="-832" r="-1074"/>
                </a:stretch>
              </a:blipFill>
            </p:spPr>
            <p:txBody>
              <a:bodyPr/>
              <a:lstStyle/>
              <a:p>
                <a:r>
                  <a:rPr lang="el-GR">
                    <a:noFill/>
                  </a:rPr>
                  <a:t> </a:t>
                </a:r>
              </a:p>
            </p:txBody>
          </p:sp>
        </mc:Fallback>
      </mc:AlternateContent>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6884" y="713340"/>
            <a:ext cx="3038475" cy="1346842"/>
          </a:xfrm>
          <a:prstGeom prst="rect">
            <a:avLst/>
          </a:prstGeom>
        </p:spPr>
      </p:pic>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4905720" y="1384560"/>
              <a:ext cx="3534480" cy="2057760"/>
            </p14:xfrm>
          </p:contentPart>
        </mc:Choice>
        <mc:Fallback xmlns="">
          <p:pic>
            <p:nvPicPr>
              <p:cNvPr id="5" name="Ink 4"/>
              <p:cNvPicPr/>
              <p:nvPr/>
            </p:nvPicPr>
            <p:blipFill>
              <a:blip r:embed="rId6"/>
              <a:stretch>
                <a:fillRect/>
              </a:stretch>
            </p:blipFill>
            <p:spPr>
              <a:xfrm>
                <a:off x="4899960" y="1373040"/>
                <a:ext cx="3550680" cy="2080440"/>
              </a:xfrm>
              <a:prstGeom prst="rect">
                <a:avLst/>
              </a:prstGeom>
            </p:spPr>
          </p:pic>
        </mc:Fallback>
      </mc:AlternateContent>
    </p:spTree>
    <p:extLst>
      <p:ext uri="{BB962C8B-B14F-4D97-AF65-F5344CB8AC3E}">
        <p14:creationId xmlns:p14="http://schemas.microsoft.com/office/powerpoint/2010/main" val="332785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7887"/>
          <a:stretch/>
        </p:blipFill>
        <p:spPr>
          <a:xfrm>
            <a:off x="527479" y="2438400"/>
            <a:ext cx="8159321" cy="1353818"/>
          </a:xfrm>
          <a:prstGeom prst="rect">
            <a:avLst/>
          </a:prstGeom>
        </p:spPr>
      </p:pic>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09600" y="1371600"/>
                <a:ext cx="8000999" cy="5334000"/>
              </a:xfrm>
            </p:spPr>
            <p:txBody>
              <a:bodyPr>
                <a:normAutofit fontScale="70000" lnSpcReduction="20000"/>
              </a:bodyPr>
              <a:lstStyle/>
              <a:p>
                <a:r>
                  <a:rPr lang="el-GR" b="1" dirty="0" smtClean="0"/>
                  <a:t>Κύματα υπό Οριακές Συνθήκες</a:t>
                </a:r>
              </a:p>
              <a:p>
                <a:pPr lvl="1"/>
                <a:r>
                  <a:rPr lang="el-GR" dirty="0" smtClean="0"/>
                  <a:t>Κανονικός τρόπος</a:t>
                </a:r>
                <a:r>
                  <a:rPr lang="en-US" dirty="0" smtClean="0"/>
                  <a:t> (mode)</a:t>
                </a:r>
                <a:r>
                  <a:rPr lang="el-GR" dirty="0" smtClean="0"/>
                  <a:t> </a:t>
                </a:r>
                <a14:m>
                  <m:oMath xmlns:m="http://schemas.openxmlformats.org/officeDocument/2006/math">
                    <m:r>
                      <a:rPr lang="en-US" b="1" i="1">
                        <a:latin typeface="Cambria Math" panose="02040503050406030204" pitchFamily="18" charset="0"/>
                      </a:rPr>
                      <m:t>𝒏</m:t>
                    </m:r>
                  </m:oMath>
                </a14:m>
                <a:endParaRPr lang="el-GR" b="1" dirty="0" smtClean="0"/>
              </a:p>
              <a:p>
                <a:pPr lvl="1"/>
                <a:r>
                  <a:rPr lang="el-GR" dirty="0" smtClean="0"/>
                  <a:t>Περιγράφεται ως η ταλάντωση που έχει οριακές συνθήκες στα άκρα της (δεσμοί) και κάθε δεσμός απέχει </a:t>
                </a:r>
                <a:r>
                  <a:rPr lang="en-US" dirty="0" smtClean="0"/>
                  <a:t>¼ </a:t>
                </a:r>
                <a:r>
                  <a:rPr lang="el-GR" dirty="0" smtClean="0"/>
                  <a:t>του μήκους κύματος από τον επόμενο/προηγούμενο </a:t>
                </a:r>
                <a:r>
                  <a:rPr lang="el-GR" dirty="0" err="1" smtClean="0"/>
                  <a:t>αντιδεσμό</a:t>
                </a:r>
                <a:endParaRPr lang="en-US" dirty="0" smtClean="0"/>
              </a:p>
              <a:p>
                <a:pPr lvl="1"/>
                <a:endParaRPr lang="en-US" dirty="0"/>
              </a:p>
              <a:p>
                <a:pPr lvl="1"/>
                <a:endParaRPr lang="en-US" dirty="0" smtClean="0"/>
              </a:p>
              <a:p>
                <a:pPr lvl="1"/>
                <a:endParaRPr lang="en-US" dirty="0"/>
              </a:p>
              <a:p>
                <a:pPr lvl="1"/>
                <a:endParaRPr lang="en-US" dirty="0" smtClean="0"/>
              </a:p>
              <a:p>
                <a:pPr lvl="1"/>
                <a:endParaRPr lang="en-US" dirty="0"/>
              </a:p>
              <a:p>
                <a:pPr lvl="1"/>
                <a:endParaRPr lang="el-GR" dirty="0" smtClean="0"/>
              </a:p>
              <a:p>
                <a:pPr lvl="1"/>
                <a:endParaRPr lang="el-GR" dirty="0" smtClean="0"/>
              </a:p>
              <a:p>
                <a:pPr lvl="1"/>
                <a:r>
                  <a:rPr lang="el-GR" dirty="0" smtClean="0"/>
                  <a:t>Μήκη κύματος </a:t>
                </a:r>
                <a:r>
                  <a:rPr lang="en-US" i="1" dirty="0" smtClean="0">
                    <a:latin typeface="Cambria Math" panose="02040503050406030204" pitchFamily="18" charset="0"/>
                  </a:rPr>
                  <a:t/>
                </a:r>
                <a:br>
                  <a:rPr lang="en-US" i="1" dirty="0" smtClean="0">
                    <a:latin typeface="Cambria Math" panose="02040503050406030204" pitchFamily="18" charset="0"/>
                  </a:rPr>
                </a:br>
                <a14:m>
                  <m:oMath xmlns:m="http://schemas.openxmlformats.org/officeDocument/2006/math">
                    <m:sSub>
                      <m:sSubPr>
                        <m:ctrlPr>
                          <a:rPr lang="el-GR" i="1" smtClean="0">
                            <a:latin typeface="Cambria Math" panose="02040503050406030204" pitchFamily="18" charset="0"/>
                          </a:rPr>
                        </m:ctrlPr>
                      </m:sSubPr>
                      <m:e>
                        <m:r>
                          <a:rPr lang="el-GR" b="0" i="1" smtClean="0">
                            <a:latin typeface="Cambria Math" panose="02040503050406030204" pitchFamily="18" charset="0"/>
                          </a:rPr>
                          <m:t>𝜆</m:t>
                        </m:r>
                      </m:e>
                      <m:sub>
                        <m:r>
                          <a:rPr lang="en-US" b="0" i="1" smtClean="0">
                            <a:latin typeface="Cambria Math" panose="02040503050406030204" pitchFamily="18" charset="0"/>
                          </a:rPr>
                          <m:t>𝑛</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rPr>
                          <m:t>𝐿</m:t>
                        </m:r>
                      </m:num>
                      <m:den>
                        <m:r>
                          <a:rPr lang="en-US" b="0" i="1" smtClean="0">
                            <a:latin typeface="Cambria Math" panose="02040503050406030204" pitchFamily="18" charset="0"/>
                          </a:rPr>
                          <m:t>𝑛</m:t>
                        </m:r>
                      </m:den>
                    </m:f>
                    <m:r>
                      <a:rPr lang="en-US" b="0" i="1" smtClean="0">
                        <a:latin typeface="Cambria Math" panose="02040503050406030204" pitchFamily="18" charset="0"/>
                      </a:rPr>
                      <m:t>, </m:t>
                    </m:r>
                    <m:r>
                      <a:rPr lang="en-US" b="0" i="1" smtClean="0">
                        <a:latin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ℕ</m:t>
                    </m:r>
                  </m:oMath>
                </a14:m>
                <a:endParaRPr lang="en-US" b="0" i="1" dirty="0" smtClean="0">
                  <a:latin typeface="Cambria Math" panose="02040503050406030204" pitchFamily="18" charset="0"/>
                  <a:ea typeface="Cambria Math" panose="02040503050406030204" pitchFamily="18" charset="0"/>
                </a:endParaRPr>
              </a:p>
              <a:p>
                <a:pPr lvl="1"/>
                <a:endParaRPr lang="el-GR" dirty="0" smtClean="0"/>
              </a:p>
              <a:p>
                <a:pPr lvl="1"/>
                <a:r>
                  <a:rPr lang="el-GR" dirty="0" smtClean="0"/>
                  <a:t>Φυσικές συχνότητες </a:t>
                </a:r>
                <a:r>
                  <a:rPr lang="en-US" b="0" i="1" dirty="0" smtClean="0">
                    <a:latin typeface="Cambria Math" panose="02040503050406030204" pitchFamily="18" charset="0"/>
                  </a:rPr>
                  <a:t>	</a:t>
                </a:r>
              </a:p>
              <a:p>
                <a:pPr marL="365760" lvl="1"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𝑛</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𝑢</m:t>
                          </m:r>
                        </m:num>
                        <m:den>
                          <m:sSub>
                            <m:sSubPr>
                              <m:ctrlPr>
                                <a:rPr lang="el-GR" b="0" i="1" smtClean="0">
                                  <a:latin typeface="Cambria Math" panose="02040503050406030204" pitchFamily="18" charset="0"/>
                                </a:rPr>
                              </m:ctrlPr>
                            </m:sSubPr>
                            <m:e>
                              <m:r>
                                <a:rPr lang="el-GR" b="0" i="1" smtClean="0">
                                  <a:latin typeface="Cambria Math" panose="02040503050406030204" pitchFamily="18" charset="0"/>
                                </a:rPr>
                                <m:t>𝜆</m:t>
                              </m:r>
                            </m:e>
                            <m:sub>
                              <m:r>
                                <a:rPr lang="en-US" b="0" i="1" smtClean="0">
                                  <a:latin typeface="Cambria Math" panose="02040503050406030204" pitchFamily="18" charset="0"/>
                                </a:rPr>
                                <m:t>𝑛</m:t>
                              </m:r>
                            </m:sub>
                          </m:sSub>
                        </m:den>
                      </m:f>
                      <m:r>
                        <a:rPr lang="en-US" b="0" i="1" smtClean="0">
                          <a:latin typeface="Cambria Math" panose="02040503050406030204" pitchFamily="18" charset="0"/>
                        </a:rPr>
                        <m:t>=</m:t>
                      </m:r>
                      <m:r>
                        <a:rPr lang="en-US" b="0" i="1" smtClean="0">
                          <a:latin typeface="Cambria Math" panose="02040503050406030204" pitchFamily="18" charset="0"/>
                        </a:rPr>
                        <m:t>𝑛</m:t>
                      </m:r>
                      <m:f>
                        <m:fPr>
                          <m:ctrlPr>
                            <a:rPr lang="en-US" b="0" i="1" smtClean="0">
                              <a:latin typeface="Cambria Math" panose="02040503050406030204" pitchFamily="18" charset="0"/>
                            </a:rPr>
                          </m:ctrlPr>
                        </m:fPr>
                        <m:num>
                          <m:r>
                            <a:rPr lang="en-US" b="0" i="1" smtClean="0">
                              <a:latin typeface="Cambria Math" panose="02040503050406030204" pitchFamily="18" charset="0"/>
                            </a:rPr>
                            <m:t>𝑢</m:t>
                          </m:r>
                        </m:num>
                        <m:den>
                          <m:r>
                            <a:rPr lang="en-US" b="0" i="1" smtClean="0">
                              <a:latin typeface="Cambria Math" panose="02040503050406030204" pitchFamily="18" charset="0"/>
                            </a:rPr>
                            <m:t>2</m:t>
                          </m:r>
                          <m:r>
                            <a:rPr lang="en-US" b="0" i="1" smtClean="0">
                              <a:latin typeface="Cambria Math" panose="02040503050406030204" pitchFamily="18" charset="0"/>
                            </a:rPr>
                            <m:t>𝐿</m:t>
                          </m:r>
                        </m:den>
                      </m:f>
                      <m:r>
                        <a:rPr lang="en-US" b="0" i="1" smtClean="0">
                          <a:latin typeface="Cambria Math" panose="02040503050406030204" pitchFamily="18" charset="0"/>
                        </a:rPr>
                        <m:t>=</m:t>
                      </m:r>
                      <m:r>
                        <a:rPr lang="en-US" b="0" i="1" smtClean="0">
                          <a:latin typeface="Cambria Math" panose="02040503050406030204" pitchFamily="18" charset="0"/>
                        </a:rPr>
                        <m:t>𝑛</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1</m:t>
                          </m:r>
                        </m:sub>
                      </m:sSub>
                      <m:r>
                        <a:rPr lang="en-US" i="1">
                          <a:latin typeface="Cambria Math" panose="02040503050406030204" pitchFamily="18" charset="0"/>
                        </a:rPr>
                        <m:t>, </m:t>
                      </m:r>
                      <m:r>
                        <a:rPr lang="en-US" i="1">
                          <a:latin typeface="Cambria Math" panose="02040503050406030204" pitchFamily="18" charset="0"/>
                        </a:rPr>
                        <m:t>𝑛</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ℕ</m:t>
                      </m:r>
                    </m:oMath>
                  </m:oMathPara>
                </a14:m>
                <a:endParaRPr lang="en-US" dirty="0" smtClean="0"/>
              </a:p>
              <a:p>
                <a:pPr lvl="1"/>
                <a:endParaRPr lang="el-GR" dirty="0" smtClean="0"/>
              </a:p>
              <a:p>
                <a:pPr lvl="1"/>
                <a:r>
                  <a:rPr lang="el-GR" dirty="0" smtClean="0"/>
                  <a:t>Για νήμα τάσης </a:t>
                </a:r>
                <a14:m>
                  <m:oMath xmlns:m="http://schemas.openxmlformats.org/officeDocument/2006/math">
                    <m:r>
                      <a:rPr lang="en-US" b="0" i="1" smtClean="0">
                        <a:latin typeface="Cambria Math" panose="02040503050406030204" pitchFamily="18" charset="0"/>
                      </a:rPr>
                      <m:t>𝑇</m:t>
                    </m:r>
                  </m:oMath>
                </a14:m>
                <a:r>
                  <a:rPr lang="en-US" dirty="0" smtClean="0"/>
                  <a:t> </a:t>
                </a:r>
                <a:r>
                  <a:rPr lang="el-GR" dirty="0" smtClean="0"/>
                  <a:t>και γραμμικής πυκνότητας </a:t>
                </a:r>
                <a14:m>
                  <m:oMath xmlns:m="http://schemas.openxmlformats.org/officeDocument/2006/math">
                    <m:r>
                      <a:rPr lang="el-GR" b="0" i="1" smtClean="0">
                        <a:latin typeface="Cambria Math" panose="02040503050406030204" pitchFamily="18" charset="0"/>
                      </a:rPr>
                      <m:t>𝜇</m:t>
                    </m:r>
                  </m:oMath>
                </a14:m>
                <a:r>
                  <a:rPr lang="el-GR" dirty="0" smtClean="0"/>
                  <a:t>, </a:t>
                </a:r>
                <a:endParaRPr lang="el-GR"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𝑛</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𝑛</m:t>
                          </m:r>
                        </m:num>
                        <m:den>
                          <m:r>
                            <a:rPr lang="en-US" b="0" i="1" smtClean="0">
                              <a:latin typeface="Cambria Math" panose="02040503050406030204" pitchFamily="18" charset="0"/>
                            </a:rPr>
                            <m:t>2</m:t>
                          </m:r>
                          <m:r>
                            <a:rPr lang="en-US" b="0" i="1" smtClean="0">
                              <a:latin typeface="Cambria Math" panose="02040503050406030204" pitchFamily="18" charset="0"/>
                            </a:rPr>
                            <m:t>𝐿</m:t>
                          </m:r>
                        </m:den>
                      </m:f>
                      <m:rad>
                        <m:radPr>
                          <m:degHide m:val="on"/>
                          <m:ctrlPr>
                            <a:rPr lang="en-US" b="0" i="1" smtClean="0">
                              <a:latin typeface="Cambria Math" panose="02040503050406030204" pitchFamily="18" charset="0"/>
                            </a:rPr>
                          </m:ctrlPr>
                        </m:radPr>
                        <m:deg/>
                        <m:e>
                          <m:f>
                            <m:fPr>
                              <m:ctrlPr>
                                <a:rPr lang="en-US" b="0" i="1" smtClean="0">
                                  <a:latin typeface="Cambria Math" panose="02040503050406030204" pitchFamily="18" charset="0"/>
                                </a:rPr>
                              </m:ctrlPr>
                            </m:fPr>
                            <m:num>
                              <m:r>
                                <a:rPr lang="en-US" b="0" i="1" smtClean="0">
                                  <a:latin typeface="Cambria Math" panose="02040503050406030204" pitchFamily="18" charset="0"/>
                                </a:rPr>
                                <m:t>𝑇</m:t>
                              </m:r>
                            </m:num>
                            <m:den>
                              <m:r>
                                <a:rPr lang="el-GR" b="0" i="1" smtClean="0">
                                  <a:latin typeface="Cambria Math" panose="02040503050406030204" pitchFamily="18" charset="0"/>
                                </a:rPr>
                                <m:t>𝜇</m:t>
                              </m:r>
                            </m:den>
                          </m:f>
                        </m:e>
                      </m:rad>
                      <m:r>
                        <a:rPr lang="el-GR" b="0" i="0" smtClean="0">
                          <a:latin typeface="Cambria Math" panose="02040503050406030204" pitchFamily="18" charset="0"/>
                        </a:rPr>
                        <m:t>, </m:t>
                      </m:r>
                      <m:r>
                        <a:rPr lang="en-US" i="1">
                          <a:latin typeface="Cambria Math" panose="02040503050406030204" pitchFamily="18" charset="0"/>
                        </a:rPr>
                        <m:t>𝑛</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ℕ</m:t>
                      </m:r>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09600" y="1371600"/>
                <a:ext cx="8000999" cy="5334000"/>
              </a:xfrm>
              <a:blipFill rotWithShape="0">
                <a:blip r:embed="rId3"/>
                <a:stretch>
                  <a:fillRect t="-1257"/>
                </a:stretch>
              </a:blipFill>
            </p:spPr>
            <p:txBody>
              <a:bodyPr/>
              <a:lstStyle/>
              <a:p>
                <a:r>
                  <a:rPr lang="el-GR">
                    <a:noFill/>
                  </a:rPr>
                  <a:t> </a:t>
                </a:r>
              </a:p>
            </p:txBody>
          </p:sp>
        </mc:Fallback>
      </mc:AlternateContent>
      <p:sp>
        <p:nvSpPr>
          <p:cNvPr id="2" name="Title 1"/>
          <p:cNvSpPr>
            <a:spLocks noGrp="1"/>
          </p:cNvSpPr>
          <p:nvPr>
            <p:ph type="title"/>
          </p:nvPr>
        </p:nvSpPr>
        <p:spPr/>
        <p:txBody>
          <a:bodyPr>
            <a:normAutofit fontScale="90000"/>
          </a:bodyPr>
          <a:lstStyle/>
          <a:p>
            <a:r>
              <a:rPr lang="el-GR" dirty="0"/>
              <a:t>Στάσιμα Κύματα</a:t>
            </a:r>
          </a:p>
        </p:txBody>
      </p:sp>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5394600" y="2861640"/>
              <a:ext cx="867600" cy="2983680"/>
            </p14:xfrm>
          </p:contentPart>
        </mc:Choice>
        <mc:Fallback xmlns="">
          <p:pic>
            <p:nvPicPr>
              <p:cNvPr id="5" name="Ink 4"/>
              <p:cNvPicPr/>
              <p:nvPr/>
            </p:nvPicPr>
            <p:blipFill>
              <a:blip r:embed="rId5"/>
              <a:stretch>
                <a:fillRect/>
              </a:stretch>
            </p:blipFill>
            <p:spPr>
              <a:xfrm>
                <a:off x="5385600" y="2858040"/>
                <a:ext cx="885600" cy="2999520"/>
              </a:xfrm>
              <a:prstGeom prst="rect">
                <a:avLst/>
              </a:prstGeom>
            </p:spPr>
          </p:pic>
        </mc:Fallback>
      </mc:AlternateContent>
    </p:spTree>
    <p:extLst>
      <p:ext uri="{BB962C8B-B14F-4D97-AF65-F5344CB8AC3E}">
        <p14:creationId xmlns:p14="http://schemas.microsoft.com/office/powerpoint/2010/main" val="82913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0" end="10"/>
                                            </p:txEl>
                                          </p:spTgt>
                                        </p:tgtEl>
                                        <p:attrNameLst>
                                          <p:attrName>style.visibility</p:attrName>
                                        </p:attrNameLst>
                                      </p:cBhvr>
                                      <p:to>
                                        <p:strVal val="visible"/>
                                      </p:to>
                                    </p:set>
                                    <p:animEffect transition="in" filter="fade">
                                      <p:cBhvr>
                                        <p:cTn id="22" dur="500"/>
                                        <p:tgtEl>
                                          <p:spTgt spid="3">
                                            <p:txEl>
                                              <p:pRg st="10" end="1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animEffect transition="in" filter="fade">
                                      <p:cBhvr>
                                        <p:cTn id="27" dur="500"/>
                                        <p:tgtEl>
                                          <p:spTgt spid="3">
                                            <p:txEl>
                                              <p:pRg st="12" end="1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13" end="13"/>
                                            </p:txEl>
                                          </p:spTgt>
                                        </p:tgtEl>
                                        <p:attrNameLst>
                                          <p:attrName>style.visibility</p:attrName>
                                        </p:attrNameLst>
                                      </p:cBhvr>
                                      <p:to>
                                        <p:strVal val="visible"/>
                                      </p:to>
                                    </p:set>
                                    <p:animEffect transition="in" filter="fade">
                                      <p:cBhvr>
                                        <p:cTn id="30" dur="500"/>
                                        <p:tgtEl>
                                          <p:spTgt spid="3">
                                            <p:txEl>
                                              <p:pRg st="13" end="1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15" end="15"/>
                                            </p:txEl>
                                          </p:spTgt>
                                        </p:tgtEl>
                                        <p:attrNameLst>
                                          <p:attrName>style.visibility</p:attrName>
                                        </p:attrNameLst>
                                      </p:cBhvr>
                                      <p:to>
                                        <p:strVal val="visible"/>
                                      </p:to>
                                    </p:set>
                                    <p:animEffect transition="in" filter="fade">
                                      <p:cBhvr>
                                        <p:cTn id="35" dur="500"/>
                                        <p:tgtEl>
                                          <p:spTgt spid="3">
                                            <p:txEl>
                                              <p:pRg st="15" end="15"/>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16" end="16"/>
                                            </p:txEl>
                                          </p:spTgt>
                                        </p:tgtEl>
                                        <p:attrNameLst>
                                          <p:attrName>style.visibility</p:attrName>
                                        </p:attrNameLst>
                                      </p:cBhvr>
                                      <p:to>
                                        <p:strVal val="visible"/>
                                      </p:to>
                                    </p:set>
                                    <p:animEffect transition="in" filter="fade">
                                      <p:cBhvr>
                                        <p:cTn id="38" dur="5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Στάσιμα Κύματα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94804"/>
                <a:ext cx="7872249" cy="5310796"/>
              </a:xfrm>
            </p:spPr>
            <p:txBody>
              <a:bodyPr>
                <a:normAutofit/>
              </a:bodyPr>
              <a:lstStyle/>
              <a:p>
                <a:r>
                  <a:rPr lang="el-GR" b="1" dirty="0" smtClean="0"/>
                  <a:t>Κύματα υπό Οριακές Συνθήκες</a:t>
                </a:r>
              </a:p>
              <a:p>
                <a:pPr lvl="1"/>
                <a:r>
                  <a:rPr lang="el-GR" dirty="0" smtClean="0"/>
                  <a:t>Κανονικές μορφές</a:t>
                </a:r>
                <a:r>
                  <a:rPr lang="en-US" dirty="0" smtClean="0"/>
                  <a:t> (modes) </a:t>
                </a:r>
                <a14:m>
                  <m:oMath xmlns:m="http://schemas.openxmlformats.org/officeDocument/2006/math">
                    <m:r>
                      <a:rPr lang="en-US" i="1">
                        <a:latin typeface="Cambria Math" panose="02040503050406030204" pitchFamily="18" charset="0"/>
                      </a:rPr>
                      <m:t>𝑛</m:t>
                    </m:r>
                  </m:oMath>
                </a14:m>
                <a:endParaRPr lang="el-GR" dirty="0" smtClean="0"/>
              </a:p>
              <a:p>
                <a:pPr lvl="1"/>
                <a:endParaRPr lang="el-GR" dirty="0" smtClean="0"/>
              </a:p>
              <a:p>
                <a:pPr lvl="1"/>
                <a:r>
                  <a:rPr lang="el-GR" dirty="0" smtClean="0"/>
                  <a:t>Για </a:t>
                </a:r>
                <a14:m>
                  <m:oMath xmlns:m="http://schemas.openxmlformats.org/officeDocument/2006/math">
                    <m:r>
                      <a:rPr lang="en-US" i="1">
                        <a:latin typeface="Cambria Math" panose="02040503050406030204" pitchFamily="18" charset="0"/>
                      </a:rPr>
                      <m:t>𝑛</m:t>
                    </m:r>
                    <m:r>
                      <a:rPr lang="el-GR" b="0" i="0" smtClean="0">
                        <a:latin typeface="Cambria Math" panose="02040503050406030204" pitchFamily="18" charset="0"/>
                      </a:rPr>
                      <m:t>=1</m:t>
                    </m:r>
                  </m:oMath>
                </a14:m>
                <a:r>
                  <a:rPr lang="el-GR" dirty="0" smtClean="0"/>
                  <a:t>, η συχνότητα αυτή</a:t>
                </a:r>
                <a:br>
                  <a:rPr lang="el-GR" dirty="0" smtClean="0"/>
                </a:br>
                <a:r>
                  <a:rPr lang="el-GR" dirty="0" smtClean="0"/>
                  <a:t>λέγεται </a:t>
                </a:r>
                <a:r>
                  <a:rPr lang="el-GR" b="1" i="1" dirty="0" smtClean="0"/>
                  <a:t>θεμελιώδης συχνότητα</a:t>
                </a:r>
                <a:endParaRPr lang="en-US" b="1" i="1" dirty="0" smtClean="0"/>
              </a:p>
              <a:p>
                <a:pPr lvl="2"/>
                <a:r>
                  <a:rPr lang="el-GR" dirty="0" smtClean="0"/>
                  <a:t>Οι υπόλοιπες είναι ακέραιες </a:t>
                </a:r>
                <a:r>
                  <a:rPr lang="el-GR" dirty="0" err="1" smtClean="0"/>
                  <a:t>πολλα</a:t>
                </a:r>
                <a:r>
                  <a:rPr lang="el-GR" dirty="0" smtClean="0"/>
                  <a:t>-</a:t>
                </a:r>
                <a:br>
                  <a:rPr lang="el-GR" dirty="0" smtClean="0"/>
                </a:br>
                <a:r>
                  <a:rPr lang="el-GR" dirty="0" err="1" smtClean="0"/>
                  <a:t>πλάσιες</a:t>
                </a:r>
                <a:r>
                  <a:rPr lang="el-GR" dirty="0" smtClean="0"/>
                  <a:t> αυτής</a:t>
                </a:r>
              </a:p>
              <a:p>
                <a:pPr lvl="1"/>
                <a:endParaRPr lang="el-GR" sz="1400" dirty="0" smtClean="0"/>
              </a:p>
              <a:p>
                <a:pPr lvl="1"/>
                <a:r>
                  <a:rPr lang="el-GR" dirty="0" smtClean="0"/>
                  <a:t>Συχνότητες κανονικών τρόπων</a:t>
                </a:r>
                <a:br>
                  <a:rPr lang="el-GR" dirty="0" smtClean="0"/>
                </a:br>
                <a:r>
                  <a:rPr lang="el-GR" dirty="0" smtClean="0"/>
                  <a:t>που παρουσιάζουν αυτήν την</a:t>
                </a:r>
                <a:br>
                  <a:rPr lang="el-GR" dirty="0" smtClean="0"/>
                </a:br>
                <a:r>
                  <a:rPr lang="el-GR" dirty="0" smtClean="0"/>
                  <a:t>ακέραια πολλαπλάσια σχέση </a:t>
                </a:r>
                <a:br>
                  <a:rPr lang="el-GR" dirty="0" smtClean="0"/>
                </a:br>
                <a:r>
                  <a:rPr lang="el-GR" dirty="0" smtClean="0"/>
                  <a:t>δημιουργούν μια </a:t>
                </a:r>
                <a:r>
                  <a:rPr lang="el-GR" b="1" i="1" dirty="0" smtClean="0"/>
                  <a:t>αρμονική σειρά</a:t>
                </a:r>
                <a:r>
                  <a:rPr lang="el-GR" dirty="0" smtClean="0"/>
                  <a:t/>
                </a:r>
                <a:br>
                  <a:rPr lang="el-GR" dirty="0" smtClean="0"/>
                </a:br>
                <a:r>
                  <a:rPr lang="el-GR" dirty="0" smtClean="0"/>
                  <a:t>και οι τρόποι αυτοί λέγονται</a:t>
                </a:r>
                <a:br>
                  <a:rPr lang="el-GR" dirty="0" smtClean="0"/>
                </a:br>
                <a:r>
                  <a:rPr lang="el-GR" b="1" i="1" dirty="0" smtClean="0"/>
                  <a:t>αρμονικές</a:t>
                </a:r>
                <a:endParaRPr lang="en-US" b="1" i="1" dirty="0"/>
              </a:p>
              <a:p>
                <a:pPr lvl="1"/>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94804"/>
                <a:ext cx="7872249" cy="5310796"/>
              </a:xfrm>
              <a:blipFill rotWithShape="0">
                <a:blip r:embed="rId3"/>
                <a:stretch>
                  <a:fillRect t="-918"/>
                </a:stretch>
              </a:blipFill>
            </p:spPr>
            <p:txBody>
              <a:bodyPr/>
              <a:lstStyle/>
              <a:p>
                <a:r>
                  <a:rPr lang="el-GR">
                    <a:noFill/>
                  </a:rPr>
                  <a:t> </a:t>
                </a:r>
              </a:p>
            </p:txBody>
          </p:sp>
        </mc:Fallback>
      </mc:AlternateContent>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757559"/>
            <a:ext cx="2798063" cy="5737729"/>
          </a:xfrm>
          <a:prstGeom prst="rect">
            <a:avLst/>
          </a:prstGeom>
        </p:spPr>
      </p:pic>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3558240" y="3756600"/>
              <a:ext cx="1069560" cy="329040"/>
            </p14:xfrm>
          </p:contentPart>
        </mc:Choice>
        <mc:Fallback xmlns="">
          <p:pic>
            <p:nvPicPr>
              <p:cNvPr id="4" name="Ink 3"/>
              <p:cNvPicPr/>
              <p:nvPr/>
            </p:nvPicPr>
            <p:blipFill>
              <a:blip r:embed="rId6"/>
              <a:stretch>
                <a:fillRect/>
              </a:stretch>
            </p:blipFill>
            <p:spPr>
              <a:xfrm>
                <a:off x="3549960" y="3745080"/>
                <a:ext cx="1089720" cy="352080"/>
              </a:xfrm>
              <a:prstGeom prst="rect">
                <a:avLst/>
              </a:prstGeom>
            </p:spPr>
          </p:pic>
        </mc:Fallback>
      </mc:AlternateContent>
    </p:spTree>
    <p:extLst>
      <p:ext uri="{BB962C8B-B14F-4D97-AF65-F5344CB8AC3E}">
        <p14:creationId xmlns:p14="http://schemas.microsoft.com/office/powerpoint/2010/main" val="250854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Φυσική για Μηχανικούς</a:t>
            </a:r>
            <a:endParaRPr lang="el-GR" dirty="0"/>
          </a:p>
        </p:txBody>
      </p:sp>
      <p:sp>
        <p:nvSpPr>
          <p:cNvPr id="3" name="Subtitle 2"/>
          <p:cNvSpPr>
            <a:spLocks noGrp="1"/>
          </p:cNvSpPr>
          <p:nvPr>
            <p:ph type="subTitle" idx="1"/>
          </p:nvPr>
        </p:nvSpPr>
        <p:spPr/>
        <p:txBody>
          <a:bodyPr>
            <a:normAutofit/>
          </a:bodyPr>
          <a:lstStyle/>
          <a:p>
            <a:r>
              <a:rPr lang="el-GR" dirty="0" smtClean="0"/>
              <a:t>Υπέρθεση</a:t>
            </a:r>
          </a:p>
          <a:p>
            <a:r>
              <a:rPr lang="el-GR" dirty="0" smtClean="0"/>
              <a:t>Στάσιμα Κύματα</a:t>
            </a:r>
          </a:p>
          <a:p>
            <a:endParaRPr lang="el-GR" dirty="0"/>
          </a:p>
          <a:p>
            <a:endParaRPr lang="el-GR" dirty="0"/>
          </a:p>
        </p:txBody>
      </p:sp>
      <p:sp>
        <p:nvSpPr>
          <p:cNvPr id="5" name="TextBox 4"/>
          <p:cNvSpPr txBox="1"/>
          <p:nvPr/>
        </p:nvSpPr>
        <p:spPr>
          <a:xfrm>
            <a:off x="152400" y="4863405"/>
            <a:ext cx="4285172" cy="738664"/>
          </a:xfrm>
          <a:prstGeom prst="rect">
            <a:avLst/>
          </a:prstGeom>
          <a:noFill/>
        </p:spPr>
        <p:txBody>
          <a:bodyPr wrap="square" rtlCol="0">
            <a:spAutoFit/>
          </a:bodyPr>
          <a:lstStyle/>
          <a:p>
            <a:pPr algn="just"/>
            <a:r>
              <a:rPr lang="el-GR" sz="1050" dirty="0">
                <a:solidFill>
                  <a:srgbClr val="FF0000"/>
                </a:solidFill>
                <a:latin typeface="Cambria" panose="02040503050406030204" pitchFamily="18" charset="0"/>
              </a:rPr>
              <a:t>Εικόνα</a:t>
            </a:r>
            <a:r>
              <a:rPr lang="el-GR" sz="1050" dirty="0" smtClean="0">
                <a:solidFill>
                  <a:srgbClr val="FF0000"/>
                </a:solidFill>
                <a:latin typeface="Cambria" panose="02040503050406030204" pitchFamily="18" charset="0"/>
              </a:rPr>
              <a:t>: </a:t>
            </a:r>
            <a:r>
              <a:rPr lang="en-US" sz="1050" dirty="0" smtClean="0">
                <a:solidFill>
                  <a:srgbClr val="FF0000"/>
                </a:solidFill>
                <a:latin typeface="Cambria" panose="02040503050406030204" pitchFamily="18" charset="0"/>
              </a:rPr>
              <a:t>O Carlos Santana </a:t>
            </a:r>
            <a:r>
              <a:rPr lang="el-GR" sz="1050" dirty="0" smtClean="0">
                <a:solidFill>
                  <a:srgbClr val="FF0000"/>
                </a:solidFill>
                <a:latin typeface="Cambria" panose="02040503050406030204" pitchFamily="18" charset="0"/>
              </a:rPr>
              <a:t>εκμεταλλεύεται τα στάσιμα κύματα στις χορδές του. Αλλάζει νότα στην κιθάρα του πιέζοντας τις χορδές σε διαφορετικά σημεία, μεγαλώνοντας ή μικραίνοντας το μήκος του τμήματος της χορδής που ταλαντώνεται.</a:t>
            </a:r>
            <a:endParaRPr lang="en-US" sz="1050" dirty="0">
              <a:solidFill>
                <a:srgbClr val="FF0000"/>
              </a:solidFill>
              <a:latin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415802"/>
            <a:ext cx="4114799" cy="3440343"/>
          </a:xfrm>
          <a:prstGeom prst="rect">
            <a:avLst/>
          </a:prstGeom>
          <a:ln>
            <a:noFill/>
          </a:ln>
          <a:effectLst>
            <a:softEdge rad="112500"/>
          </a:effectLst>
        </p:spPr>
      </p:pic>
    </p:spTree>
    <p:extLst>
      <p:ext uri="{BB962C8B-B14F-4D97-AF65-F5344CB8AC3E}">
        <p14:creationId xmlns:p14="http://schemas.microsoft.com/office/powerpoint/2010/main" val="8811690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Στάσιμα Κύματα</a:t>
            </a:r>
          </a:p>
        </p:txBody>
      </p:sp>
      <p:sp>
        <p:nvSpPr>
          <p:cNvPr id="3" name="Content Placeholder 2"/>
          <p:cNvSpPr>
            <a:spLocks noGrp="1"/>
          </p:cNvSpPr>
          <p:nvPr>
            <p:ph idx="1"/>
          </p:nvPr>
        </p:nvSpPr>
        <p:spPr>
          <a:xfrm>
            <a:off x="738350" y="1394804"/>
            <a:ext cx="7872249" cy="5005996"/>
          </a:xfrm>
        </p:spPr>
        <p:txBody>
          <a:bodyPr>
            <a:normAutofit lnSpcReduction="10000"/>
          </a:bodyPr>
          <a:lstStyle/>
          <a:p>
            <a:r>
              <a:rPr lang="el-GR" b="1" dirty="0" smtClean="0"/>
              <a:t>Κύματα υπό Οριακές Συνθήκες</a:t>
            </a:r>
          </a:p>
          <a:p>
            <a:pPr lvl="1"/>
            <a:r>
              <a:rPr lang="el-GR" dirty="0" smtClean="0"/>
              <a:t>Για να παρουσιαστεί μια μόνο</a:t>
            </a:r>
            <a:br>
              <a:rPr lang="el-GR" dirty="0" smtClean="0"/>
            </a:br>
            <a:r>
              <a:rPr lang="el-GR" dirty="0" smtClean="0"/>
              <a:t>αρμονική, πρέπει να διεγείρουμε το</a:t>
            </a:r>
            <a:br>
              <a:rPr lang="el-GR" dirty="0" smtClean="0"/>
            </a:br>
            <a:r>
              <a:rPr lang="el-GR" dirty="0" smtClean="0"/>
              <a:t>νήμα ώστε να πάρει το σχήμα της</a:t>
            </a:r>
            <a:br>
              <a:rPr lang="el-GR" dirty="0" smtClean="0"/>
            </a:br>
            <a:r>
              <a:rPr lang="el-GR" dirty="0" smtClean="0"/>
              <a:t>επιθυμητής αρμονικής</a:t>
            </a:r>
          </a:p>
          <a:p>
            <a:pPr lvl="2"/>
            <a:r>
              <a:rPr lang="el-GR" dirty="0" smtClean="0"/>
              <a:t>Αφού το διεγείρουμε, το νήμα θα </a:t>
            </a:r>
            <a:br>
              <a:rPr lang="el-GR" dirty="0" smtClean="0"/>
            </a:br>
            <a:r>
              <a:rPr lang="el-GR" dirty="0" smtClean="0"/>
              <a:t>ταλαντωθεί στην αντίστοιχη συχνό-</a:t>
            </a:r>
            <a:br>
              <a:rPr lang="el-GR" dirty="0" smtClean="0"/>
            </a:br>
            <a:r>
              <a:rPr lang="el-GR" dirty="0" err="1" smtClean="0"/>
              <a:t>τητα</a:t>
            </a:r>
            <a:endParaRPr lang="el-GR" dirty="0" smtClean="0"/>
          </a:p>
          <a:p>
            <a:pPr lvl="2"/>
            <a:r>
              <a:rPr lang="el-GR" dirty="0" smtClean="0"/>
              <a:t>Δύσκολο να επιτευχθεί για τις </a:t>
            </a:r>
            <a:r>
              <a:rPr lang="el-GR" dirty="0" err="1" smtClean="0"/>
              <a:t>περισ</a:t>
            </a:r>
            <a:r>
              <a:rPr lang="el-GR" dirty="0" smtClean="0"/>
              <a:t>-</a:t>
            </a:r>
            <a:br>
              <a:rPr lang="el-GR" dirty="0" smtClean="0"/>
            </a:br>
            <a:r>
              <a:rPr lang="el-GR" dirty="0" err="1" smtClean="0"/>
              <a:t>σότερες</a:t>
            </a:r>
            <a:r>
              <a:rPr lang="el-GR" dirty="0" smtClean="0"/>
              <a:t> αρμονικές</a:t>
            </a:r>
          </a:p>
          <a:p>
            <a:pPr lvl="1"/>
            <a:r>
              <a:rPr lang="el-GR" dirty="0" smtClean="0"/>
              <a:t>Αν διεγείρουμε το νήμα με τυχαίο</a:t>
            </a:r>
            <a:br>
              <a:rPr lang="el-GR" dirty="0" smtClean="0"/>
            </a:br>
            <a:r>
              <a:rPr lang="el-GR" dirty="0" smtClean="0"/>
              <a:t>τρόπο, μόνο κύματα που </a:t>
            </a:r>
            <a:r>
              <a:rPr lang="el-GR" dirty="0" err="1" smtClean="0"/>
              <a:t>ικανοποι</a:t>
            </a:r>
            <a:r>
              <a:rPr lang="el-GR" dirty="0" smtClean="0"/>
              <a:t>-</a:t>
            </a:r>
            <a:br>
              <a:rPr lang="el-GR" dirty="0" smtClean="0"/>
            </a:br>
            <a:r>
              <a:rPr lang="el-GR" dirty="0" err="1" smtClean="0"/>
              <a:t>ούν</a:t>
            </a:r>
            <a:r>
              <a:rPr lang="el-GR" dirty="0" smtClean="0"/>
              <a:t> τις οριακές συνθήκες θα «</a:t>
            </a:r>
            <a:r>
              <a:rPr lang="el-GR" dirty="0" err="1" smtClean="0"/>
              <a:t>επιζή</a:t>
            </a:r>
            <a:r>
              <a:rPr lang="el-GR" dirty="0" smtClean="0"/>
              <a:t>-</a:t>
            </a:r>
            <a:br>
              <a:rPr lang="el-GR" dirty="0" smtClean="0"/>
            </a:br>
            <a:r>
              <a:rPr lang="el-GR" dirty="0" err="1" smtClean="0"/>
              <a:t>σουν</a:t>
            </a:r>
            <a:r>
              <a:rPr lang="el-GR" dirty="0" smtClean="0"/>
              <a:t>» στο νήμα</a:t>
            </a:r>
          </a:p>
          <a:p>
            <a:pPr lvl="2"/>
            <a:r>
              <a:rPr lang="el-GR" dirty="0" smtClean="0"/>
              <a:t>Αυτά είναι οι αρμονικές</a:t>
            </a:r>
            <a:r>
              <a:rPr lang="en-US" dirty="0" smtClean="0"/>
              <a:t> </a:t>
            </a:r>
            <a:r>
              <a:rPr lang="en-US" dirty="0" smtClean="0">
                <a:sym typeface="Wingdings" panose="05000000000000000000" pitchFamily="2" charset="2"/>
              </a:rPr>
              <a:t></a:t>
            </a:r>
            <a:endParaRPr lang="en-US" dirty="0"/>
          </a:p>
          <a:p>
            <a:pPr lvl="1"/>
            <a:endParaRPr lang="el-GR"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757559"/>
            <a:ext cx="2798063" cy="5737729"/>
          </a:xfrm>
          <a:prstGeom prst="rect">
            <a:avLst/>
          </a:prstGeom>
        </p:spPr>
      </p:pic>
    </p:spTree>
    <p:extLst>
      <p:ext uri="{BB962C8B-B14F-4D97-AF65-F5344CB8AC3E}">
        <p14:creationId xmlns:p14="http://schemas.microsoft.com/office/powerpoint/2010/main" val="102995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3263" y="2163538"/>
            <a:ext cx="5907616" cy="4340290"/>
          </a:xfrm>
          <a:prstGeom prst="rect">
            <a:avLst/>
          </a:prstGeom>
        </p:spPr>
      </p:pic>
      <p:sp>
        <p:nvSpPr>
          <p:cNvPr id="2" name="Title 1"/>
          <p:cNvSpPr>
            <a:spLocks noGrp="1"/>
          </p:cNvSpPr>
          <p:nvPr>
            <p:ph type="title"/>
          </p:nvPr>
        </p:nvSpPr>
        <p:spPr/>
        <p:txBody>
          <a:bodyPr>
            <a:normAutofit fontScale="90000"/>
          </a:bodyPr>
          <a:lstStyle/>
          <a:p>
            <a:r>
              <a:rPr lang="el-GR" dirty="0"/>
              <a:t>Στάσιμα Κύματα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4569730"/>
              </a:xfrm>
            </p:spPr>
            <p:txBody>
              <a:bodyPr>
                <a:normAutofit/>
              </a:bodyPr>
              <a:lstStyle/>
              <a:p>
                <a:r>
                  <a:rPr lang="el-GR" b="1" dirty="0" smtClean="0"/>
                  <a:t>Κύματα υπό Οριακές Συνθήκες</a:t>
                </a:r>
              </a:p>
              <a:p>
                <a:pPr lvl="1"/>
                <a:r>
                  <a:rPr lang="el-GR" dirty="0" smtClean="0"/>
                  <a:t>Κανονικές μορφές</a:t>
                </a:r>
                <a:r>
                  <a:rPr lang="en-US" dirty="0" smtClean="0"/>
                  <a:t> (modes) </a:t>
                </a:r>
                <a14:m>
                  <m:oMath xmlns:m="http://schemas.openxmlformats.org/officeDocument/2006/math">
                    <m:r>
                      <a:rPr lang="en-US" i="1">
                        <a:latin typeface="Cambria Math" panose="02040503050406030204" pitchFamily="18" charset="0"/>
                      </a:rPr>
                      <m:t>𝑛</m:t>
                    </m:r>
                  </m:oMath>
                </a14:m>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4569730"/>
              </a:xfrm>
              <a:blipFill rotWithShape="0">
                <a:blip r:embed="rId3"/>
                <a:stretch>
                  <a:fillRect t="-1067"/>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6471000" y="1093680"/>
              <a:ext cx="1901880" cy="600480"/>
            </p14:xfrm>
          </p:contentPart>
        </mc:Choice>
        <mc:Fallback xmlns="">
          <p:pic>
            <p:nvPicPr>
              <p:cNvPr id="5" name="Ink 4"/>
              <p:cNvPicPr/>
              <p:nvPr/>
            </p:nvPicPr>
            <p:blipFill>
              <a:blip r:embed="rId5"/>
              <a:stretch>
                <a:fillRect/>
              </a:stretch>
            </p:blipFill>
            <p:spPr>
              <a:xfrm>
                <a:off x="6459120" y="1086840"/>
                <a:ext cx="1926360" cy="619920"/>
              </a:xfrm>
              <a:prstGeom prst="rect">
                <a:avLst/>
              </a:prstGeom>
            </p:spPr>
          </p:pic>
        </mc:Fallback>
      </mc:AlternateContent>
    </p:spTree>
    <p:extLst>
      <p:ext uri="{BB962C8B-B14F-4D97-AF65-F5344CB8AC3E}">
        <p14:creationId xmlns:p14="http://schemas.microsoft.com/office/powerpoint/2010/main" val="21269834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Στάσιμα Κύματα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4569730"/>
              </a:xfrm>
            </p:spPr>
            <p:txBody>
              <a:bodyPr>
                <a:normAutofit/>
              </a:bodyPr>
              <a:lstStyle/>
              <a:p>
                <a:r>
                  <a:rPr lang="el-GR" b="1" dirty="0" smtClean="0"/>
                  <a:t>Κύματα υπό Οριακές Συνθήκες</a:t>
                </a:r>
              </a:p>
              <a:p>
                <a:pPr lvl="1"/>
                <a:r>
                  <a:rPr lang="el-GR" dirty="0" smtClean="0"/>
                  <a:t>Κανονικές μορφές</a:t>
                </a:r>
                <a:r>
                  <a:rPr lang="en-US" dirty="0" smtClean="0"/>
                  <a:t> (modes) </a:t>
                </a:r>
                <a14:m>
                  <m:oMath xmlns:m="http://schemas.openxmlformats.org/officeDocument/2006/math">
                    <m:r>
                      <a:rPr lang="en-US" i="1">
                        <a:latin typeface="Cambria Math" panose="02040503050406030204" pitchFamily="18" charset="0"/>
                      </a:rPr>
                      <m:t>𝑛</m:t>
                    </m:r>
                  </m:oMath>
                </a14:m>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4569730"/>
              </a:xfrm>
              <a:blipFill rotWithShape="0">
                <a:blip r:embed="rId3"/>
                <a:stretch>
                  <a:fillRect t="-1067"/>
                </a:stretch>
              </a:blipFill>
            </p:spPr>
            <p:txBody>
              <a:bodyPr/>
              <a:lstStyle/>
              <a:p>
                <a:r>
                  <a:rPr lang="el-GR">
                    <a:noFill/>
                  </a:rPr>
                  <a:t> </a:t>
                </a:r>
              </a:p>
            </p:txBody>
          </p:sp>
        </mc:Fallback>
      </mc:AlternateContent>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350" y="2209800"/>
            <a:ext cx="7586134" cy="4267200"/>
          </a:xfrm>
          <a:prstGeom prst="rect">
            <a:avLst/>
          </a:prstGeom>
        </p:spPr>
      </p:pic>
    </p:spTree>
    <p:extLst>
      <p:ext uri="{BB962C8B-B14F-4D97-AF65-F5344CB8AC3E}">
        <p14:creationId xmlns:p14="http://schemas.microsoft.com/office/powerpoint/2010/main" val="14399690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Στάσιμα Κύματα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4569730"/>
              </a:xfrm>
            </p:spPr>
            <p:txBody>
              <a:bodyPr>
                <a:normAutofit/>
              </a:bodyPr>
              <a:lstStyle/>
              <a:p>
                <a:r>
                  <a:rPr lang="el-GR" b="1" dirty="0" smtClean="0"/>
                  <a:t>Κύματα υπό Οριακές Συνθήκες</a:t>
                </a:r>
              </a:p>
              <a:p>
                <a:pPr lvl="1"/>
                <a:r>
                  <a:rPr lang="el-GR" dirty="0" smtClean="0"/>
                  <a:t>Κανονικές μορφές</a:t>
                </a:r>
                <a:r>
                  <a:rPr lang="en-US" dirty="0" smtClean="0"/>
                  <a:t> (modes) </a:t>
                </a:r>
                <a14:m>
                  <m:oMath xmlns:m="http://schemas.openxmlformats.org/officeDocument/2006/math">
                    <m:r>
                      <a:rPr lang="en-US" i="1">
                        <a:latin typeface="Cambria Math" panose="02040503050406030204" pitchFamily="18" charset="0"/>
                      </a:rPr>
                      <m:t>𝑛</m:t>
                    </m:r>
                  </m:oMath>
                </a14:m>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4569730"/>
              </a:xfrm>
              <a:blipFill rotWithShape="0">
                <a:blip r:embed="rId3"/>
                <a:stretch>
                  <a:fillRect t="-1067"/>
                </a:stretch>
              </a:blipFill>
            </p:spPr>
            <p:txBody>
              <a:bodyPr/>
              <a:lstStyle/>
              <a:p>
                <a:r>
                  <a:rPr lang="el-GR">
                    <a:noFill/>
                  </a:rPr>
                  <a:t> </a:t>
                </a:r>
              </a:p>
            </p:txBody>
          </p:sp>
        </mc:Fallback>
      </mc:AlternateContent>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350" y="2209800"/>
            <a:ext cx="7586133" cy="4267200"/>
          </a:xfrm>
          <a:prstGeom prst="rect">
            <a:avLst/>
          </a:prstGeom>
        </p:spPr>
      </p:pic>
      <mc:AlternateContent xmlns:mc="http://schemas.openxmlformats.org/markup-compatibility/2006" xmlns:p14="http://schemas.microsoft.com/office/powerpoint/2010/main">
        <mc:Choice Requires="p14">
          <p:contentPart p14:bwMode="auto" r:id="rId5">
            <p14:nvContentPartPr>
              <p14:cNvPr id="7" name="Ink 6"/>
              <p14:cNvContentPartPr/>
              <p14:nvPr/>
            </p14:nvContentPartPr>
            <p14:xfrm>
              <a:off x="6471000" y="1093680"/>
              <a:ext cx="1901880" cy="600480"/>
            </p14:xfrm>
          </p:contentPart>
        </mc:Choice>
        <mc:Fallback xmlns="">
          <p:pic>
            <p:nvPicPr>
              <p:cNvPr id="7" name="Ink 6"/>
              <p:cNvPicPr/>
              <p:nvPr/>
            </p:nvPicPr>
            <p:blipFill>
              <a:blip r:embed="rId6"/>
              <a:stretch>
                <a:fillRect/>
              </a:stretch>
            </p:blipFill>
            <p:spPr>
              <a:xfrm>
                <a:off x="6459120" y="1086840"/>
                <a:ext cx="1926360" cy="619920"/>
              </a:xfrm>
              <a:prstGeom prst="rect">
                <a:avLst/>
              </a:prstGeom>
            </p:spPr>
          </p:pic>
        </mc:Fallback>
      </mc:AlternateContent>
    </p:spTree>
    <p:extLst>
      <p:ext uri="{BB962C8B-B14F-4D97-AF65-F5344CB8AC3E}">
        <p14:creationId xmlns:p14="http://schemas.microsoft.com/office/powerpoint/2010/main" val="32537365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Στάσιμα Κύματα</a:t>
            </a:r>
          </a:p>
        </p:txBody>
      </p:sp>
      <p:sp>
        <p:nvSpPr>
          <p:cNvPr id="3" name="Content Placeholder 2"/>
          <p:cNvSpPr>
            <a:spLocks noGrp="1"/>
          </p:cNvSpPr>
          <p:nvPr>
            <p:ph idx="1"/>
          </p:nvPr>
        </p:nvSpPr>
        <p:spPr>
          <a:xfrm>
            <a:off x="738350" y="1371600"/>
            <a:ext cx="7872249" cy="5105400"/>
          </a:xfrm>
        </p:spPr>
        <p:txBody>
          <a:bodyPr>
            <a:normAutofit/>
          </a:bodyPr>
          <a:lstStyle/>
          <a:p>
            <a:r>
              <a:rPr lang="el-GR" b="1" dirty="0" smtClean="0"/>
              <a:t>Διακροτήματα</a:t>
            </a:r>
          </a:p>
          <a:p>
            <a:pPr lvl="1"/>
            <a:r>
              <a:rPr lang="el-GR" sz="2000" dirty="0" smtClean="0"/>
              <a:t>Μελετήσαμε φαινόμενα συμβολής κυμάτων με την ίδια συχνότητα</a:t>
            </a:r>
          </a:p>
          <a:p>
            <a:pPr lvl="2"/>
            <a:r>
              <a:rPr lang="el-GR" sz="1800" dirty="0" smtClean="0"/>
              <a:t>Ανάλογα με τη θέση κάθε στοιχείου είχαμε διαφορετικό πλάτος ταλάντωσης του στοιχείου – </a:t>
            </a:r>
            <a:r>
              <a:rPr lang="el-GR" sz="1800" b="1" dirty="0" smtClean="0"/>
              <a:t>χωρική συμβολή</a:t>
            </a:r>
          </a:p>
          <a:p>
            <a:pPr lvl="1"/>
            <a:r>
              <a:rPr lang="el-GR" sz="2000" dirty="0" smtClean="0"/>
              <a:t>Τι θα συμβεί αν τα συμβαλλόμενα κύματα έχουν λίγο διαφορετική συχνότητα?</a:t>
            </a:r>
          </a:p>
          <a:p>
            <a:pPr lvl="2"/>
            <a:r>
              <a:rPr lang="el-GR" sz="1800" dirty="0" smtClean="0"/>
              <a:t>Σε ένα συγκεκριμένο σημείο του χώρου τα κύματα πότε θα είναι σε φάση και πότε θα είναι εκτός φάσης</a:t>
            </a:r>
          </a:p>
          <a:p>
            <a:pPr lvl="3"/>
            <a:r>
              <a:rPr lang="el-GR" sz="1600" dirty="0" smtClean="0"/>
              <a:t>Δηλ. υπάρχει </a:t>
            </a:r>
            <a:r>
              <a:rPr lang="el-GR" sz="1600" u="sng" dirty="0" smtClean="0"/>
              <a:t>χρονική</a:t>
            </a:r>
            <a:r>
              <a:rPr lang="el-GR" sz="1600" dirty="0" smtClean="0"/>
              <a:t> εναλλαγή μεταξύ καταστρεπτικής και ενισχυτικής συμβολής</a:t>
            </a:r>
          </a:p>
          <a:p>
            <a:pPr lvl="2"/>
            <a:r>
              <a:rPr lang="el-GR" sz="1800" dirty="0" smtClean="0"/>
              <a:t>Αυτό ονομάζεται </a:t>
            </a:r>
            <a:r>
              <a:rPr lang="el-GR" sz="1800" b="1" dirty="0" smtClean="0"/>
              <a:t>χρονική συμβολή</a:t>
            </a:r>
          </a:p>
          <a:p>
            <a:pPr lvl="1"/>
            <a:r>
              <a:rPr lang="el-GR" sz="2000" b="1" dirty="0" err="1" smtClean="0"/>
              <a:t>Διακρότημα</a:t>
            </a:r>
            <a:r>
              <a:rPr lang="el-GR" sz="2000" b="1" dirty="0" smtClean="0"/>
              <a:t> </a:t>
            </a:r>
            <a:r>
              <a:rPr lang="el-GR" sz="2000" dirty="0" smtClean="0"/>
              <a:t>ονομάζεται η περιοδική μεταβολή του πλάτους σε ένα δεδομένο σημείο λόγω της υπέρθεσης δυο κυμάτων με λίγο διαφορετικές συχνότητες</a:t>
            </a:r>
            <a:endParaRPr lang="el-GR" sz="2000" b="1" dirty="0" smtClean="0"/>
          </a:p>
        </p:txBody>
      </p:sp>
    </p:spTree>
    <p:extLst>
      <p:ext uri="{BB962C8B-B14F-4D97-AF65-F5344CB8AC3E}">
        <p14:creationId xmlns:p14="http://schemas.microsoft.com/office/powerpoint/2010/main" val="235942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50000" b="2409"/>
          <a:stretch/>
        </p:blipFill>
        <p:spPr>
          <a:xfrm>
            <a:off x="587382" y="4997384"/>
            <a:ext cx="7793185" cy="1490968"/>
          </a:xfrm>
          <a:prstGeom prst="rect">
            <a:avLst/>
          </a:prstGeom>
        </p:spPr>
      </p:pic>
      <p:sp>
        <p:nvSpPr>
          <p:cNvPr id="2" name="Title 1"/>
          <p:cNvSpPr>
            <a:spLocks noGrp="1"/>
          </p:cNvSpPr>
          <p:nvPr>
            <p:ph type="title"/>
          </p:nvPr>
        </p:nvSpPr>
        <p:spPr/>
        <p:txBody>
          <a:bodyPr>
            <a:normAutofit fontScale="90000"/>
          </a:bodyPr>
          <a:lstStyle/>
          <a:p>
            <a:r>
              <a:rPr lang="el-GR" dirty="0"/>
              <a:t>Στάσιμα Κύματα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5105400"/>
              </a:xfrm>
            </p:spPr>
            <p:txBody>
              <a:bodyPr>
                <a:normAutofit/>
              </a:bodyPr>
              <a:lstStyle/>
              <a:p>
                <a:r>
                  <a:rPr lang="el-GR" b="1" dirty="0" smtClean="0"/>
                  <a:t>Διακροτήματα</a:t>
                </a:r>
              </a:p>
              <a:p>
                <a:pPr lvl="1"/>
                <a:r>
                  <a:rPr lang="el-GR" sz="2000" dirty="0" smtClean="0"/>
                  <a:t>Έστω οι συχνότητες </a:t>
                </a:r>
                <a14:m>
                  <m:oMath xmlns:m="http://schemas.openxmlformats.org/officeDocument/2006/math">
                    <m:sSub>
                      <m:sSubPr>
                        <m:ctrlPr>
                          <a:rPr lang="en-US" sz="2000" i="1" dirty="0" smtClean="0">
                            <a:latin typeface="Cambria Math" panose="02040503050406030204" pitchFamily="18" charset="0"/>
                          </a:rPr>
                        </m:ctrlPr>
                      </m:sSubPr>
                      <m:e>
                        <m:r>
                          <a:rPr lang="en-US" sz="2000" i="1" dirty="0" smtClean="0">
                            <a:latin typeface="Cambria Math" panose="02040503050406030204" pitchFamily="18" charset="0"/>
                          </a:rPr>
                          <m:t>𝑓</m:t>
                        </m:r>
                      </m:e>
                      <m:sub>
                        <m:r>
                          <a:rPr lang="en-US" sz="2000" i="1" dirty="0" smtClean="0">
                            <a:latin typeface="Cambria Math" panose="02040503050406030204" pitchFamily="18" charset="0"/>
                          </a:rPr>
                          <m:t>1</m:t>
                        </m:r>
                      </m:sub>
                    </m:sSub>
                  </m:oMath>
                </a14:m>
                <a:r>
                  <a:rPr lang="en-US" sz="2000" dirty="0" smtClean="0"/>
                  <a:t> </a:t>
                </a:r>
                <a:r>
                  <a:rPr lang="el-GR" sz="2000" dirty="0" smtClean="0"/>
                  <a:t>και </a:t>
                </a:r>
                <a14:m>
                  <m:oMath xmlns:m="http://schemas.openxmlformats.org/officeDocument/2006/math">
                    <m:sSub>
                      <m:sSubPr>
                        <m:ctrlPr>
                          <a:rPr lang="en-US" sz="2000" i="1" dirty="0" smtClean="0">
                            <a:latin typeface="Cambria Math" panose="02040503050406030204" pitchFamily="18" charset="0"/>
                          </a:rPr>
                        </m:ctrlPr>
                      </m:sSubPr>
                      <m:e>
                        <m:r>
                          <a:rPr lang="en-US" sz="2000" i="1" dirty="0" smtClean="0">
                            <a:latin typeface="Cambria Math" panose="02040503050406030204" pitchFamily="18" charset="0"/>
                          </a:rPr>
                          <m:t>𝑓</m:t>
                        </m:r>
                      </m:e>
                      <m:sub>
                        <m:r>
                          <a:rPr lang="en-US" sz="2000" i="1" dirty="0" smtClean="0">
                            <a:latin typeface="Cambria Math" panose="02040503050406030204" pitchFamily="18" charset="0"/>
                          </a:rPr>
                          <m:t>2</m:t>
                        </m:r>
                      </m:sub>
                    </m:sSub>
                  </m:oMath>
                </a14:m>
                <a:r>
                  <a:rPr lang="en-US" sz="2000" dirty="0" smtClean="0"/>
                  <a:t> </a:t>
                </a:r>
                <a:r>
                  <a:rPr lang="el-GR" sz="2000" dirty="0" smtClean="0"/>
                  <a:t>για δυο κύματα με ίσα πλάτη</a:t>
                </a:r>
              </a:p>
              <a:p>
                <a:pPr lvl="1"/>
                <a:r>
                  <a:rPr lang="el-GR" sz="2000" dirty="0" smtClean="0"/>
                  <a:t>Οι σχέσεις που τα περιγράφουν είναι</a:t>
                </a:r>
                <a:r>
                  <a:rPr lang="en-US" sz="2000" dirty="0" smtClean="0"/>
                  <a:t> </a:t>
                </a:r>
                <a:endParaRPr lang="en-US" sz="2000" i="1"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𝑦</m:t>
                          </m:r>
                        </m:e>
                        <m:sub>
                          <m:r>
                            <a:rPr lang="en-US" sz="2000" b="0" i="1" smtClean="0">
                              <a:latin typeface="Cambria Math" panose="02040503050406030204" pitchFamily="18" charset="0"/>
                            </a:rPr>
                            <m:t>1</m:t>
                          </m:r>
                        </m:sub>
                      </m:sSub>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𝑡</m:t>
                          </m:r>
                        </m:e>
                      </m:d>
                      <m:r>
                        <a:rPr lang="en-US" sz="2000" b="0" i="1" smtClean="0">
                          <a:latin typeface="Cambria Math" panose="02040503050406030204" pitchFamily="18" charset="0"/>
                        </a:rPr>
                        <m:t>=</m:t>
                      </m:r>
                      <m:r>
                        <a:rPr lang="en-US" sz="2000" b="0" i="1" smtClean="0">
                          <a:latin typeface="Cambria Math" panose="02040503050406030204" pitchFamily="18" charset="0"/>
                        </a:rPr>
                        <m:t>𝐴</m:t>
                      </m:r>
                      <m:r>
                        <m:rPr>
                          <m:sty m:val="p"/>
                        </m:rPr>
                        <a:rPr lang="en-US" sz="2000" b="0" i="0" smtClean="0">
                          <a:latin typeface="Cambria Math" panose="02040503050406030204" pitchFamily="18" charset="0"/>
                        </a:rPr>
                        <m:t>cos</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2</m:t>
                          </m:r>
                          <m:r>
                            <a:rPr lang="en-US" sz="2000" b="0" i="1" smtClean="0">
                              <a:latin typeface="Cambria Math" panose="02040503050406030204" pitchFamily="18" charset="0"/>
                            </a:rPr>
                            <m:t>𝜋</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𝑓</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𝑡</m:t>
                          </m:r>
                        </m:e>
                      </m:d>
                      <m:r>
                        <a:rPr lang="en-US" sz="2000" b="0" i="0" smtClean="0">
                          <a:latin typeface="Cambria Math" panose="02040503050406030204" pitchFamily="18" charset="0"/>
                        </a:rPr>
                        <m:t>         ,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𝑦</m:t>
                          </m:r>
                        </m:e>
                        <m:sub>
                          <m:r>
                            <a:rPr lang="en-US" sz="2000" b="0" i="1" smtClean="0">
                              <a:latin typeface="Cambria Math" panose="02040503050406030204" pitchFamily="18" charset="0"/>
                            </a:rPr>
                            <m:t>2</m:t>
                          </m:r>
                        </m:sub>
                      </m:sSub>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𝑡</m:t>
                          </m:r>
                        </m:e>
                      </m:d>
                      <m:r>
                        <a:rPr lang="en-US" sz="2000" b="0" i="1" smtClean="0">
                          <a:latin typeface="Cambria Math" panose="02040503050406030204" pitchFamily="18" charset="0"/>
                        </a:rPr>
                        <m:t>=</m:t>
                      </m:r>
                      <m:func>
                        <m:funcPr>
                          <m:ctrlPr>
                            <a:rPr lang="en-US" sz="2000" b="0" i="1" smtClean="0">
                              <a:latin typeface="Cambria Math" panose="02040503050406030204" pitchFamily="18" charset="0"/>
                            </a:rPr>
                          </m:ctrlPr>
                        </m:funcPr>
                        <m:fName>
                          <m:r>
                            <a:rPr lang="en-US" sz="2000" b="0" i="1" smtClean="0">
                              <a:latin typeface="Cambria Math" panose="02040503050406030204" pitchFamily="18" charset="0"/>
                            </a:rPr>
                            <m:t>𝐴</m:t>
                          </m:r>
                          <m:r>
                            <m:rPr>
                              <m:sty m:val="p"/>
                            </m:rPr>
                            <a:rPr lang="en-US" sz="2000" b="0" i="0" smtClean="0">
                              <a:latin typeface="Cambria Math" panose="02040503050406030204" pitchFamily="18" charset="0"/>
                            </a:rPr>
                            <m:t>cos</m:t>
                          </m:r>
                        </m:fName>
                        <m:e>
                          <m:r>
                            <a:rPr lang="en-US" sz="2000" b="0" i="1" smtClean="0">
                              <a:latin typeface="Cambria Math" panose="02040503050406030204" pitchFamily="18" charset="0"/>
                            </a:rPr>
                            <m:t>(2</m:t>
                          </m:r>
                          <m:r>
                            <a:rPr lang="en-US" sz="2000" b="0" i="1" smtClean="0">
                              <a:latin typeface="Cambria Math" panose="02040503050406030204" pitchFamily="18" charset="0"/>
                            </a:rPr>
                            <m:t>𝜋</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𝑓</m:t>
                              </m:r>
                            </m:e>
                            <m:sub>
                              <m:r>
                                <a:rPr lang="en-US" sz="2000" b="0" i="1" smtClean="0">
                                  <a:latin typeface="Cambria Math" panose="02040503050406030204" pitchFamily="18" charset="0"/>
                                </a:rPr>
                                <m:t>2</m:t>
                              </m:r>
                            </m:sub>
                          </m:sSub>
                          <m:r>
                            <a:rPr lang="en-US" sz="2000" b="0" i="1" smtClean="0">
                              <a:latin typeface="Cambria Math" panose="02040503050406030204" pitchFamily="18" charset="0"/>
                            </a:rPr>
                            <m:t>𝑡</m:t>
                          </m:r>
                          <m:r>
                            <a:rPr lang="en-US" sz="2000" b="0" i="1" smtClean="0">
                              <a:latin typeface="Cambria Math" panose="02040503050406030204" pitchFamily="18" charset="0"/>
                            </a:rPr>
                            <m:t>)</m:t>
                          </m:r>
                        </m:e>
                      </m:func>
                    </m:oMath>
                  </m:oMathPara>
                </a14:m>
                <a:endParaRPr lang="en-US" sz="2000" dirty="0" smtClean="0"/>
              </a:p>
              <a:p>
                <a:pPr marL="365760" lvl="1" indent="0">
                  <a:buNone/>
                </a:pPr>
                <a:endParaRPr lang="en-US" sz="2000" dirty="0"/>
              </a:p>
              <a:p>
                <a:pPr marL="365760" lvl="1" indent="0">
                  <a:buNone/>
                </a:pPr>
                <a:endParaRPr lang="en-US" sz="2000" dirty="0" smtClean="0"/>
              </a:p>
              <a:p>
                <a:pPr marL="365760" lvl="1" indent="0">
                  <a:buNone/>
                </a:pPr>
                <a:endParaRPr lang="en-US" sz="2000" dirty="0"/>
              </a:p>
              <a:p>
                <a:pPr marL="365760" lvl="1" indent="0">
                  <a:buNone/>
                </a:pPr>
                <a:endParaRPr lang="en-US" sz="500" dirty="0" smtClean="0"/>
              </a:p>
              <a:p>
                <a:pPr lvl="1"/>
                <a:r>
                  <a:rPr lang="el-GR" sz="2000" dirty="0" smtClean="0"/>
                  <a:t>Το συνολικό κύμα θα δίνεται ως </a:t>
                </a:r>
                <a:endParaRPr lang="en-US" sz="2000" b="0"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𝑦</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𝑡</m:t>
                          </m:r>
                        </m:e>
                      </m:d>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𝑦</m:t>
                          </m:r>
                        </m:e>
                        <m:sub>
                          <m:r>
                            <a:rPr lang="en-US" sz="2000" b="0" i="1" smtClean="0">
                              <a:latin typeface="Cambria Math" panose="02040503050406030204" pitchFamily="18" charset="0"/>
                            </a:rPr>
                            <m:t>1</m:t>
                          </m:r>
                        </m:sub>
                      </m:sSub>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𝑡</m:t>
                          </m:r>
                        </m:e>
                      </m:d>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𝑦</m:t>
                          </m:r>
                        </m:e>
                        <m:sub>
                          <m:r>
                            <a:rPr lang="en-US" sz="2000" b="0" i="1" smtClean="0">
                              <a:latin typeface="Cambria Math" panose="02040503050406030204" pitchFamily="18" charset="0"/>
                            </a:rPr>
                            <m:t>2</m:t>
                          </m:r>
                        </m:sub>
                      </m:sSub>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𝑡</m:t>
                          </m:r>
                        </m:e>
                      </m:d>
                      <m:r>
                        <a:rPr lang="en-US" sz="2000" b="0" i="1" smtClean="0">
                          <a:latin typeface="Cambria Math" panose="02040503050406030204" pitchFamily="18" charset="0"/>
                        </a:rPr>
                        <m:t>=</m:t>
                      </m:r>
                      <m:func>
                        <m:funcPr>
                          <m:ctrlPr>
                            <a:rPr lang="en-US" sz="2000" b="0" i="1" smtClean="0">
                              <a:latin typeface="Cambria Math" panose="02040503050406030204" pitchFamily="18" charset="0"/>
                            </a:rPr>
                          </m:ctrlPr>
                        </m:funcPr>
                        <m:fName>
                          <m:r>
                            <a:rPr lang="en-US" sz="2000" b="0" i="1" smtClean="0">
                              <a:latin typeface="Cambria Math" panose="02040503050406030204" pitchFamily="18" charset="0"/>
                            </a:rPr>
                            <m:t>2</m:t>
                          </m:r>
                          <m:r>
                            <a:rPr lang="en-US" sz="2000" b="0" i="1" smtClean="0">
                              <a:latin typeface="Cambria Math" panose="02040503050406030204" pitchFamily="18" charset="0"/>
                            </a:rPr>
                            <m:t>𝐴</m:t>
                          </m:r>
                          <m:r>
                            <m:rPr>
                              <m:sty m:val="p"/>
                            </m:rPr>
                            <a:rPr lang="en-US" sz="2000" b="0" i="0" smtClean="0">
                              <a:latin typeface="Cambria Math" panose="02040503050406030204" pitchFamily="18" charset="0"/>
                            </a:rPr>
                            <m:t>cos</m:t>
                          </m:r>
                        </m:fName>
                        <m:e>
                          <m:d>
                            <m:dPr>
                              <m:begChr m:val="["/>
                              <m:endChr m:val="]"/>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2</m:t>
                                  </m:r>
                                  <m:r>
                                    <a:rPr lang="en-US" sz="2000" b="0" i="1" smtClean="0">
                                      <a:latin typeface="Cambria Math" panose="02040503050406030204" pitchFamily="18" charset="0"/>
                                    </a:rPr>
                                    <m:t>𝜋</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m:t>
                                      </m:r>
                                      <m:r>
                                        <a:rPr lang="en-US" sz="2000" b="0" i="1" smtClean="0">
                                          <a:latin typeface="Cambria Math" panose="02040503050406030204" pitchFamily="18" charset="0"/>
                                        </a:rPr>
                                        <m:t>𝑓</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𝑓</m:t>
                                      </m:r>
                                    </m:e>
                                    <m:sub>
                                      <m:r>
                                        <a:rPr lang="en-US" sz="2000" b="0" i="1" smtClean="0">
                                          <a:latin typeface="Cambria Math" panose="02040503050406030204" pitchFamily="18" charset="0"/>
                                        </a:rPr>
                                        <m:t>2</m:t>
                                      </m:r>
                                    </m:sub>
                                  </m:sSub>
                                  <m:r>
                                    <a:rPr lang="en-US" sz="2000" b="0" i="1" smtClean="0">
                                      <a:latin typeface="Cambria Math" panose="02040503050406030204" pitchFamily="18" charset="0"/>
                                    </a:rPr>
                                    <m:t>)</m:t>
                                  </m:r>
                                </m:num>
                                <m:den>
                                  <m:r>
                                    <a:rPr lang="en-US" sz="2000" b="0" i="1" smtClean="0">
                                      <a:latin typeface="Cambria Math" panose="02040503050406030204" pitchFamily="18" charset="0"/>
                                    </a:rPr>
                                    <m:t>2</m:t>
                                  </m:r>
                                </m:den>
                              </m:f>
                              <m:r>
                                <a:rPr lang="en-US" sz="2000" b="0" i="1" smtClean="0">
                                  <a:latin typeface="Cambria Math" panose="02040503050406030204" pitchFamily="18" charset="0"/>
                                </a:rPr>
                                <m:t>𝑡</m:t>
                              </m:r>
                            </m:e>
                          </m:d>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cos</m:t>
                              </m:r>
                            </m:fName>
                            <m:e>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2</m:t>
                                      </m:r>
                                      <m:r>
                                        <a:rPr lang="en-US" sz="2000" b="0" i="1" smtClean="0">
                                          <a:latin typeface="Cambria Math" panose="02040503050406030204" pitchFamily="18" charset="0"/>
                                        </a:rPr>
                                        <m:t>𝜋</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m:t>
                                          </m:r>
                                          <m:r>
                                            <a:rPr lang="en-US" sz="2000" b="0" i="1" smtClean="0">
                                              <a:latin typeface="Cambria Math" panose="02040503050406030204" pitchFamily="18" charset="0"/>
                                            </a:rPr>
                                            <m:t>𝑓</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𝑓</m:t>
                                          </m:r>
                                        </m:e>
                                        <m:sub>
                                          <m:r>
                                            <a:rPr lang="en-US" sz="2000" b="0" i="1" smtClean="0">
                                              <a:latin typeface="Cambria Math" panose="02040503050406030204" pitchFamily="18" charset="0"/>
                                            </a:rPr>
                                            <m:t>2</m:t>
                                          </m:r>
                                        </m:sub>
                                      </m:sSub>
                                      <m:r>
                                        <a:rPr lang="en-US" sz="2000" b="0" i="1" smtClean="0">
                                          <a:latin typeface="Cambria Math" panose="02040503050406030204" pitchFamily="18" charset="0"/>
                                        </a:rPr>
                                        <m:t>)</m:t>
                                      </m:r>
                                    </m:num>
                                    <m:den>
                                      <m:r>
                                        <a:rPr lang="en-US" sz="2000" b="0" i="1" smtClean="0">
                                          <a:latin typeface="Cambria Math" panose="02040503050406030204" pitchFamily="18" charset="0"/>
                                        </a:rPr>
                                        <m:t>2</m:t>
                                      </m:r>
                                    </m:den>
                                  </m:f>
                                  <m:r>
                                    <a:rPr lang="en-US" sz="2000" b="0" i="1" smtClean="0">
                                      <a:latin typeface="Cambria Math" panose="02040503050406030204" pitchFamily="18" charset="0"/>
                                    </a:rPr>
                                    <m:t>𝑡</m:t>
                                  </m:r>
                                </m:e>
                              </m:d>
                            </m:e>
                          </m:func>
                        </m:e>
                      </m:func>
                    </m:oMath>
                  </m:oMathPara>
                </a14:m>
                <a:endParaRPr lang="el-GR" sz="200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105400"/>
              </a:xfrm>
              <a:blipFill rotWithShape="0">
                <a:blip r:embed="rId3"/>
                <a:stretch>
                  <a:fillRect t="-955"/>
                </a:stretch>
              </a:blipFill>
            </p:spPr>
            <p:txBody>
              <a:bodyPr/>
              <a:lstStyle/>
              <a:p>
                <a:r>
                  <a:rPr lang="el-GR">
                    <a:noFill/>
                  </a:rPr>
                  <a:t> </a:t>
                </a:r>
              </a:p>
            </p:txBody>
          </p:sp>
        </mc:Fallback>
      </mc:AlternateContent>
      <p:pic>
        <p:nvPicPr>
          <p:cNvPr id="4" name="Picture 3"/>
          <p:cNvPicPr>
            <a:picLocks noChangeAspect="1"/>
          </p:cNvPicPr>
          <p:nvPr/>
        </p:nvPicPr>
        <p:blipFill rotWithShape="1">
          <a:blip r:embed="rId2"/>
          <a:srcRect t="7297" b="56219"/>
          <a:stretch/>
        </p:blipFill>
        <p:spPr>
          <a:xfrm>
            <a:off x="587382" y="2895600"/>
            <a:ext cx="7793185" cy="1143000"/>
          </a:xfrm>
          <a:prstGeom prst="rect">
            <a:avLst/>
          </a:prstGeom>
        </p:spPr>
      </p:pic>
      <p:pic>
        <p:nvPicPr>
          <p:cNvPr id="6" name="Picture 5"/>
          <p:cNvPicPr>
            <a:picLocks noChangeAspect="1"/>
          </p:cNvPicPr>
          <p:nvPr/>
        </p:nvPicPr>
        <p:blipFill rotWithShape="1">
          <a:blip r:embed="rId4"/>
          <a:srcRect l="2158"/>
          <a:stretch/>
        </p:blipFill>
        <p:spPr>
          <a:xfrm>
            <a:off x="4724400" y="822393"/>
            <a:ext cx="3886199" cy="552450"/>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p14="http://schemas.microsoft.com/office/powerpoint/2010/main">
        <mc:Choice Requires="p14">
          <p:contentPart p14:bwMode="auto" r:id="rId5">
            <p14:nvContentPartPr>
              <p14:cNvPr id="7" name="Ink 6"/>
              <p14:cNvContentPartPr/>
              <p14:nvPr/>
            </p14:nvContentPartPr>
            <p14:xfrm>
              <a:off x="2510280" y="5069880"/>
              <a:ext cx="1080" cy="1800"/>
            </p14:xfrm>
          </p:contentPart>
        </mc:Choice>
        <mc:Fallback xmlns="">
          <p:pic>
            <p:nvPicPr>
              <p:cNvPr id="7" name="Ink 6"/>
              <p:cNvPicPr/>
              <p:nvPr/>
            </p:nvPicPr>
            <p:blipFill>
              <a:blip r:embed="rId6"/>
              <a:stretch>
                <a:fillRect/>
              </a:stretch>
            </p:blipFill>
            <p:spPr>
              <a:xfrm>
                <a:off x="2504880" y="5064480"/>
                <a:ext cx="11520" cy="12600"/>
              </a:xfrm>
              <a:prstGeom prst="rect">
                <a:avLst/>
              </a:prstGeom>
            </p:spPr>
          </p:pic>
        </mc:Fallback>
      </mc:AlternateContent>
    </p:spTree>
    <p:extLst>
      <p:ext uri="{BB962C8B-B14F-4D97-AF65-F5344CB8AC3E}">
        <p14:creationId xmlns:p14="http://schemas.microsoft.com/office/powerpoint/2010/main" val="144446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fade">
                                      <p:cBhvr>
                                        <p:cTn id="25" dur="500"/>
                                        <p:tgtEl>
                                          <p:spTgt spid="3">
                                            <p:txEl>
                                              <p:pRg st="8" end="8"/>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fade">
                                      <p:cBhvr>
                                        <p:cTn id="28" dur="500"/>
                                        <p:tgtEl>
                                          <p:spTgt spid="3">
                                            <p:txEl>
                                              <p:pRg st="9" end="9"/>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8"/>
          <a:srcRect t="50000" b="2409"/>
          <a:stretch/>
        </p:blipFill>
        <p:spPr>
          <a:xfrm>
            <a:off x="4095367" y="710292"/>
            <a:ext cx="4575219" cy="875317"/>
          </a:xfrm>
          <a:prstGeom prst="rect">
            <a:avLst/>
          </a:prstGeom>
        </p:spPr>
      </p:pic>
      <p:sp>
        <p:nvSpPr>
          <p:cNvPr id="2" name="Title 1"/>
          <p:cNvSpPr>
            <a:spLocks noGrp="1"/>
          </p:cNvSpPr>
          <p:nvPr>
            <p:ph type="title"/>
          </p:nvPr>
        </p:nvSpPr>
        <p:spPr/>
        <p:txBody>
          <a:bodyPr>
            <a:normAutofit fontScale="90000"/>
          </a:bodyPr>
          <a:lstStyle/>
          <a:p>
            <a:r>
              <a:rPr lang="el-GR" dirty="0"/>
              <a:t>Στάσιμα Κύματα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5105400"/>
              </a:xfrm>
            </p:spPr>
            <p:txBody>
              <a:bodyPr>
                <a:normAutofit lnSpcReduction="10000"/>
              </a:bodyPr>
              <a:lstStyle/>
              <a:p>
                <a:r>
                  <a:rPr lang="el-GR" b="1" dirty="0" smtClean="0"/>
                  <a:t>Διακροτήματα</a:t>
                </a:r>
              </a:p>
              <a:p>
                <a:pPr marL="365760" lvl="1" indent="0">
                  <a:buNone/>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𝑦</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𝑡</m:t>
                          </m:r>
                        </m:e>
                      </m:d>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𝑦</m:t>
                          </m:r>
                        </m:e>
                        <m:sub>
                          <m:r>
                            <a:rPr lang="en-US" sz="2000" b="0" i="1" smtClean="0">
                              <a:latin typeface="Cambria Math" panose="02040503050406030204" pitchFamily="18" charset="0"/>
                            </a:rPr>
                            <m:t>1</m:t>
                          </m:r>
                        </m:sub>
                      </m:sSub>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𝑡</m:t>
                          </m:r>
                        </m:e>
                      </m:d>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𝑦</m:t>
                          </m:r>
                        </m:e>
                        <m:sub>
                          <m:r>
                            <a:rPr lang="en-US" sz="2000" b="0" i="1" smtClean="0">
                              <a:latin typeface="Cambria Math" panose="02040503050406030204" pitchFamily="18" charset="0"/>
                            </a:rPr>
                            <m:t>2</m:t>
                          </m:r>
                        </m:sub>
                      </m:sSub>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𝑡</m:t>
                          </m:r>
                        </m:e>
                      </m:d>
                      <m:r>
                        <a:rPr lang="en-US" sz="2000" b="0" i="1" smtClean="0">
                          <a:latin typeface="Cambria Math" panose="02040503050406030204" pitchFamily="18" charset="0"/>
                        </a:rPr>
                        <m:t>=</m:t>
                      </m:r>
                      <m:func>
                        <m:funcPr>
                          <m:ctrlPr>
                            <a:rPr lang="en-US" sz="2000" b="0" i="1" smtClean="0">
                              <a:latin typeface="Cambria Math" panose="02040503050406030204" pitchFamily="18" charset="0"/>
                            </a:rPr>
                          </m:ctrlPr>
                        </m:funcPr>
                        <m:fName>
                          <m:r>
                            <a:rPr lang="en-US" sz="2000" b="0" i="1" smtClean="0">
                              <a:latin typeface="Cambria Math" panose="02040503050406030204" pitchFamily="18" charset="0"/>
                            </a:rPr>
                            <m:t>2</m:t>
                          </m:r>
                          <m:r>
                            <a:rPr lang="en-US" sz="2000" b="0" i="1" smtClean="0">
                              <a:latin typeface="Cambria Math" panose="02040503050406030204" pitchFamily="18" charset="0"/>
                            </a:rPr>
                            <m:t>𝐴</m:t>
                          </m:r>
                          <m:r>
                            <m:rPr>
                              <m:sty m:val="p"/>
                            </m:rPr>
                            <a:rPr lang="en-US" sz="2000" b="0" i="0" smtClean="0">
                              <a:latin typeface="Cambria Math" panose="02040503050406030204" pitchFamily="18" charset="0"/>
                            </a:rPr>
                            <m:t>cos</m:t>
                          </m:r>
                        </m:fName>
                        <m:e>
                          <m:d>
                            <m:dPr>
                              <m:begChr m:val="["/>
                              <m:endChr m:val="]"/>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2</m:t>
                                  </m:r>
                                  <m:r>
                                    <a:rPr lang="en-US" sz="2000" b="0" i="1" smtClean="0">
                                      <a:latin typeface="Cambria Math" panose="02040503050406030204" pitchFamily="18" charset="0"/>
                                    </a:rPr>
                                    <m:t>𝜋</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m:t>
                                      </m:r>
                                      <m:r>
                                        <a:rPr lang="en-US" sz="2000" b="0" i="1" smtClean="0">
                                          <a:latin typeface="Cambria Math" panose="02040503050406030204" pitchFamily="18" charset="0"/>
                                        </a:rPr>
                                        <m:t>𝑓</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𝑓</m:t>
                                      </m:r>
                                    </m:e>
                                    <m:sub>
                                      <m:r>
                                        <a:rPr lang="en-US" sz="2000" b="0" i="1" smtClean="0">
                                          <a:latin typeface="Cambria Math" panose="02040503050406030204" pitchFamily="18" charset="0"/>
                                        </a:rPr>
                                        <m:t>2</m:t>
                                      </m:r>
                                    </m:sub>
                                  </m:sSub>
                                  <m:r>
                                    <a:rPr lang="en-US" sz="2000" b="0" i="1" smtClean="0">
                                      <a:latin typeface="Cambria Math" panose="02040503050406030204" pitchFamily="18" charset="0"/>
                                    </a:rPr>
                                    <m:t>)</m:t>
                                  </m:r>
                                </m:num>
                                <m:den>
                                  <m:r>
                                    <a:rPr lang="en-US" sz="2000" b="0" i="1" smtClean="0">
                                      <a:latin typeface="Cambria Math" panose="02040503050406030204" pitchFamily="18" charset="0"/>
                                    </a:rPr>
                                    <m:t>2</m:t>
                                  </m:r>
                                </m:den>
                              </m:f>
                              <m:r>
                                <a:rPr lang="en-US" sz="2000" b="0" i="1" smtClean="0">
                                  <a:latin typeface="Cambria Math" panose="02040503050406030204" pitchFamily="18" charset="0"/>
                                </a:rPr>
                                <m:t>𝑡</m:t>
                              </m:r>
                            </m:e>
                          </m:d>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cos</m:t>
                              </m:r>
                            </m:fName>
                            <m:e>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2</m:t>
                                      </m:r>
                                      <m:r>
                                        <a:rPr lang="en-US" sz="2000" b="0" i="1" smtClean="0">
                                          <a:latin typeface="Cambria Math" panose="02040503050406030204" pitchFamily="18" charset="0"/>
                                        </a:rPr>
                                        <m:t>𝜋</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m:t>
                                          </m:r>
                                          <m:r>
                                            <a:rPr lang="en-US" sz="2000" b="0" i="1" smtClean="0">
                                              <a:latin typeface="Cambria Math" panose="02040503050406030204" pitchFamily="18" charset="0"/>
                                            </a:rPr>
                                            <m:t>𝑓</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𝑓</m:t>
                                          </m:r>
                                        </m:e>
                                        <m:sub>
                                          <m:r>
                                            <a:rPr lang="en-US" sz="2000" b="0" i="1" smtClean="0">
                                              <a:latin typeface="Cambria Math" panose="02040503050406030204" pitchFamily="18" charset="0"/>
                                            </a:rPr>
                                            <m:t>2</m:t>
                                          </m:r>
                                        </m:sub>
                                      </m:sSub>
                                      <m:r>
                                        <a:rPr lang="en-US" sz="2000" b="0" i="1" smtClean="0">
                                          <a:latin typeface="Cambria Math" panose="02040503050406030204" pitchFamily="18" charset="0"/>
                                        </a:rPr>
                                        <m:t>)</m:t>
                                      </m:r>
                                    </m:num>
                                    <m:den>
                                      <m:r>
                                        <a:rPr lang="en-US" sz="2000" b="0" i="1" smtClean="0">
                                          <a:latin typeface="Cambria Math" panose="02040503050406030204" pitchFamily="18" charset="0"/>
                                        </a:rPr>
                                        <m:t>2</m:t>
                                      </m:r>
                                    </m:den>
                                  </m:f>
                                  <m:r>
                                    <a:rPr lang="en-US" sz="2000" b="0" i="1" smtClean="0">
                                      <a:latin typeface="Cambria Math" panose="02040503050406030204" pitchFamily="18" charset="0"/>
                                    </a:rPr>
                                    <m:t>𝑡</m:t>
                                  </m:r>
                                </m:e>
                              </m:d>
                            </m:e>
                          </m:func>
                        </m:e>
                      </m:func>
                    </m:oMath>
                  </m:oMathPara>
                </a14:m>
                <a:endParaRPr lang="en-US" sz="2000" b="0" dirty="0" smtClean="0"/>
              </a:p>
              <a:p>
                <a:pPr lvl="1"/>
                <a:r>
                  <a:rPr lang="el-GR" sz="2000" dirty="0" smtClean="0"/>
                  <a:t>Η διακεκομμένη γραμμή ονομάζεται </a:t>
                </a:r>
                <a:r>
                  <a:rPr lang="el-GR" sz="2000" b="1" dirty="0" smtClean="0"/>
                  <a:t>περιβάλλουσα</a:t>
                </a:r>
              </a:p>
              <a:p>
                <a:pPr lvl="1"/>
                <a:r>
                  <a:rPr lang="el-GR" sz="2000" dirty="0" smtClean="0"/>
                  <a:t>Είναι </a:t>
                </a:r>
                <a:endParaRPr lang="en-US" sz="2000" b="0"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𝑦</m:t>
                          </m:r>
                        </m:e>
                        <m:sub>
                          <m:r>
                            <a:rPr lang="el-GR" sz="2000" b="0" i="1" smtClean="0">
                              <a:latin typeface="Cambria Math" panose="02040503050406030204" pitchFamily="18" charset="0"/>
                            </a:rPr>
                            <m:t>𝜋𝜀𝜌</m:t>
                          </m:r>
                        </m:sub>
                      </m:sSub>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𝑡</m:t>
                          </m:r>
                        </m:e>
                      </m:d>
                      <m:r>
                        <a:rPr lang="en-US" sz="2000" b="0" i="1" smtClean="0">
                          <a:latin typeface="Cambria Math" panose="02040503050406030204" pitchFamily="18" charset="0"/>
                        </a:rPr>
                        <m:t>=2</m:t>
                      </m:r>
                      <m:r>
                        <a:rPr lang="en-US" sz="2000" b="0" i="1" smtClean="0">
                          <a:latin typeface="Cambria Math" panose="02040503050406030204" pitchFamily="18" charset="0"/>
                        </a:rPr>
                        <m:t>𝐴</m:t>
                      </m:r>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cos</m:t>
                          </m:r>
                        </m:fName>
                        <m:e>
                          <m:d>
                            <m:dPr>
                              <m:begChr m:val="["/>
                              <m:endChr m:val="]"/>
                              <m:ctrlPr>
                                <a:rPr lang="en-US" sz="2000" i="1">
                                  <a:latin typeface="Cambria Math" panose="02040503050406030204" pitchFamily="18" charset="0"/>
                                </a:rPr>
                              </m:ctrlPr>
                            </m:dPr>
                            <m:e>
                              <m:f>
                                <m:fPr>
                                  <m:ctrlPr>
                                    <a:rPr lang="en-US" sz="2000" i="1">
                                      <a:latin typeface="Cambria Math" panose="02040503050406030204" pitchFamily="18" charset="0"/>
                                    </a:rPr>
                                  </m:ctrlPr>
                                </m:fPr>
                                <m:num>
                                  <m:r>
                                    <a:rPr lang="en-US" sz="2000" i="1">
                                      <a:latin typeface="Cambria Math" panose="02040503050406030204" pitchFamily="18" charset="0"/>
                                    </a:rPr>
                                    <m:t>2</m:t>
                                  </m:r>
                                  <m:r>
                                    <a:rPr lang="en-US" sz="2000" i="1">
                                      <a:latin typeface="Cambria Math" panose="02040503050406030204" pitchFamily="18" charset="0"/>
                                    </a:rPr>
                                    <m:t>𝜋</m:t>
                                  </m:r>
                                  <m:sSub>
                                    <m:sSubPr>
                                      <m:ctrlPr>
                                        <a:rPr lang="en-US" sz="2000" i="1">
                                          <a:latin typeface="Cambria Math" panose="02040503050406030204" pitchFamily="18" charset="0"/>
                                        </a:rPr>
                                      </m:ctrlPr>
                                    </m:sSubPr>
                                    <m:e>
                                      <m:r>
                                        <a:rPr lang="en-US" sz="2000" i="1">
                                          <a:latin typeface="Cambria Math" panose="02040503050406030204" pitchFamily="18" charset="0"/>
                                        </a:rPr>
                                        <m:t>(</m:t>
                                      </m:r>
                                      <m:r>
                                        <a:rPr lang="en-US" sz="2000" i="1">
                                          <a:latin typeface="Cambria Math" panose="02040503050406030204" pitchFamily="18" charset="0"/>
                                        </a:rPr>
                                        <m:t>𝑓</m:t>
                                      </m:r>
                                    </m:e>
                                    <m:sub>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𝑓</m:t>
                                      </m:r>
                                    </m:e>
                                    <m:sub>
                                      <m:r>
                                        <a:rPr lang="en-US" sz="2000" i="1">
                                          <a:latin typeface="Cambria Math" panose="02040503050406030204" pitchFamily="18" charset="0"/>
                                        </a:rPr>
                                        <m:t>2</m:t>
                                      </m:r>
                                    </m:sub>
                                  </m:sSub>
                                  <m:r>
                                    <a:rPr lang="en-US" sz="2000" i="1">
                                      <a:latin typeface="Cambria Math" panose="02040503050406030204" pitchFamily="18" charset="0"/>
                                    </a:rPr>
                                    <m:t>)</m:t>
                                  </m:r>
                                </m:num>
                                <m:den>
                                  <m:r>
                                    <a:rPr lang="en-US" sz="2000" i="1">
                                      <a:latin typeface="Cambria Math" panose="02040503050406030204" pitchFamily="18" charset="0"/>
                                    </a:rPr>
                                    <m:t>2</m:t>
                                  </m:r>
                                </m:den>
                              </m:f>
                              <m:r>
                                <a:rPr lang="en-US" sz="2000" i="1">
                                  <a:latin typeface="Cambria Math" panose="02040503050406030204" pitchFamily="18" charset="0"/>
                                </a:rPr>
                                <m:t>𝑡</m:t>
                              </m:r>
                            </m:e>
                          </m:d>
                        </m:e>
                      </m:func>
                    </m:oMath>
                  </m:oMathPara>
                </a14:m>
                <a:endParaRPr lang="en-US" sz="2000" dirty="0" smtClean="0"/>
              </a:p>
              <a:p>
                <a:pPr lvl="1"/>
                <a:r>
                  <a:rPr lang="el-GR" sz="2000" dirty="0" smtClean="0"/>
                  <a:t>Η παραπάνω συνάρτηση εμφανίζει ακρότατα όταν</a:t>
                </a:r>
                <a:endParaRPr lang="en-US" sz="2000" dirty="0"/>
              </a:p>
              <a:p>
                <a:pPr lvl="1"/>
                <a:endParaRPr lang="en-US" sz="800" dirty="0" smtClean="0"/>
              </a:p>
              <a:p>
                <a:pPr marL="365760" lvl="1" indent="0">
                  <a:buNone/>
                </a:pPr>
                <a14:m>
                  <m:oMathPara xmlns:m="http://schemas.openxmlformats.org/officeDocument/2006/math">
                    <m:oMathParaPr>
                      <m:jc m:val="centerGroup"/>
                    </m:oMathParaPr>
                    <m:oMath xmlns:m="http://schemas.openxmlformats.org/officeDocument/2006/math">
                      <m:func>
                        <m:funcPr>
                          <m:ctrlPr>
                            <a:rPr lang="en-US" sz="2000" i="1">
                              <a:latin typeface="Cambria Math" panose="02040503050406030204" pitchFamily="18" charset="0"/>
                            </a:rPr>
                          </m:ctrlPr>
                        </m:funcPr>
                        <m:fName>
                          <m:r>
                            <m:rPr>
                              <m:sty m:val="p"/>
                            </m:rPr>
                            <a:rPr lang="en-US" sz="2000">
                              <a:latin typeface="Cambria Math" panose="02040503050406030204" pitchFamily="18" charset="0"/>
                            </a:rPr>
                            <m:t>cos</m:t>
                          </m:r>
                        </m:fName>
                        <m:e>
                          <m:d>
                            <m:dPr>
                              <m:begChr m:val="["/>
                              <m:endChr m:val="]"/>
                              <m:ctrlPr>
                                <a:rPr lang="en-US" sz="2000" i="1">
                                  <a:latin typeface="Cambria Math" panose="02040503050406030204" pitchFamily="18" charset="0"/>
                                </a:rPr>
                              </m:ctrlPr>
                            </m:dPr>
                            <m:e>
                              <m:f>
                                <m:fPr>
                                  <m:ctrlPr>
                                    <a:rPr lang="en-US" sz="2000" i="1">
                                      <a:latin typeface="Cambria Math" panose="02040503050406030204" pitchFamily="18" charset="0"/>
                                    </a:rPr>
                                  </m:ctrlPr>
                                </m:fPr>
                                <m:num>
                                  <m:r>
                                    <a:rPr lang="en-US" sz="2000" i="1">
                                      <a:latin typeface="Cambria Math" panose="02040503050406030204" pitchFamily="18" charset="0"/>
                                    </a:rPr>
                                    <m:t>2</m:t>
                                  </m:r>
                                  <m:r>
                                    <a:rPr lang="en-US" sz="2000" i="1">
                                      <a:latin typeface="Cambria Math" panose="02040503050406030204" pitchFamily="18" charset="0"/>
                                    </a:rPr>
                                    <m:t>𝜋</m:t>
                                  </m:r>
                                  <m:sSub>
                                    <m:sSubPr>
                                      <m:ctrlPr>
                                        <a:rPr lang="en-US" sz="2000" i="1">
                                          <a:latin typeface="Cambria Math" panose="02040503050406030204" pitchFamily="18" charset="0"/>
                                        </a:rPr>
                                      </m:ctrlPr>
                                    </m:sSubPr>
                                    <m:e>
                                      <m:r>
                                        <a:rPr lang="en-US" sz="2000" i="1">
                                          <a:latin typeface="Cambria Math" panose="02040503050406030204" pitchFamily="18" charset="0"/>
                                        </a:rPr>
                                        <m:t>(</m:t>
                                      </m:r>
                                      <m:r>
                                        <a:rPr lang="en-US" sz="2000" i="1">
                                          <a:latin typeface="Cambria Math" panose="02040503050406030204" pitchFamily="18" charset="0"/>
                                        </a:rPr>
                                        <m:t>𝑓</m:t>
                                      </m:r>
                                    </m:e>
                                    <m:sub>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𝑓</m:t>
                                      </m:r>
                                    </m:e>
                                    <m:sub>
                                      <m:r>
                                        <a:rPr lang="en-US" sz="2000" i="1">
                                          <a:latin typeface="Cambria Math" panose="02040503050406030204" pitchFamily="18" charset="0"/>
                                        </a:rPr>
                                        <m:t>2</m:t>
                                      </m:r>
                                    </m:sub>
                                  </m:sSub>
                                  <m:r>
                                    <a:rPr lang="en-US" sz="2000" i="1">
                                      <a:latin typeface="Cambria Math" panose="02040503050406030204" pitchFamily="18" charset="0"/>
                                    </a:rPr>
                                    <m:t>)</m:t>
                                  </m:r>
                                </m:num>
                                <m:den>
                                  <m:r>
                                    <a:rPr lang="en-US" sz="2000" i="1">
                                      <a:latin typeface="Cambria Math" panose="02040503050406030204" pitchFamily="18" charset="0"/>
                                    </a:rPr>
                                    <m:t>2</m:t>
                                  </m:r>
                                </m:den>
                              </m:f>
                              <m:r>
                                <a:rPr lang="en-US" sz="2000" i="1">
                                  <a:latin typeface="Cambria Math" panose="02040503050406030204" pitchFamily="18" charset="0"/>
                                </a:rPr>
                                <m:t>𝑡</m:t>
                              </m:r>
                            </m:e>
                          </m:d>
                        </m:e>
                      </m:func>
                      <m:r>
                        <a:rPr lang="el-GR" sz="2000" b="0" i="1" smtClean="0">
                          <a:latin typeface="Cambria Math" panose="02040503050406030204" pitchFamily="18" charset="0"/>
                        </a:rPr>
                        <m:t>=±</m:t>
                      </m:r>
                      <m:r>
                        <a:rPr lang="en-US" sz="2000" b="0" i="1" smtClean="0">
                          <a:latin typeface="Cambria Math" panose="02040503050406030204" pitchFamily="18" charset="0"/>
                        </a:rPr>
                        <m:t>1</m:t>
                      </m:r>
                    </m:oMath>
                  </m:oMathPara>
                </a14:m>
                <a:endParaRPr lang="en-US" sz="2000" dirty="0" smtClean="0"/>
              </a:p>
              <a:p>
                <a:pPr lvl="1"/>
                <a:r>
                  <a:rPr lang="el-GR" sz="2000" dirty="0" smtClean="0"/>
                  <a:t>Άρα υπάρχουν δυο μέγιστα σε κάθε περίοδο της περιβάλλουσας</a:t>
                </a:r>
              </a:p>
              <a:p>
                <a:pPr lvl="1"/>
                <a:r>
                  <a:rPr lang="el-GR" sz="2000" dirty="0" smtClean="0"/>
                  <a:t>Συχνότητα </a:t>
                </a:r>
                <a:r>
                  <a:rPr lang="el-GR" sz="2000" dirty="0" err="1" smtClean="0"/>
                  <a:t>διακροτήματος</a:t>
                </a:r>
                <a:r>
                  <a:rPr lang="el-GR" sz="2000" dirty="0" smtClean="0"/>
                  <a:t> </a:t>
                </a:r>
                <a:endParaRPr lang="en-US" sz="2000" dirty="0"/>
              </a:p>
              <a:p>
                <a:pPr lvl="1"/>
                <a:endParaRPr lang="en-US" sz="900" b="0"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𝑓</m:t>
                          </m:r>
                        </m:e>
                        <m:sub>
                          <m:r>
                            <a:rPr lang="en-US" sz="2000" b="0" i="1" smtClean="0">
                              <a:latin typeface="Cambria Math" panose="02040503050406030204" pitchFamily="18" charset="0"/>
                            </a:rPr>
                            <m:t>𝑏𝑒𝑎𝑡</m:t>
                          </m:r>
                        </m:sub>
                      </m:sSub>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2</m:t>
                          </m:r>
                          <m:d>
                            <m:dPr>
                              <m:begChr m:val="|"/>
                              <m:endChr m:val="|"/>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𝑓</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𝑓</m:t>
                                  </m:r>
                                </m:e>
                                <m:sub>
                                  <m:r>
                                    <a:rPr lang="en-US" sz="2000" b="0" i="1" smtClean="0">
                                      <a:latin typeface="Cambria Math" panose="02040503050406030204" pitchFamily="18" charset="0"/>
                                    </a:rPr>
                                    <m:t>2</m:t>
                                  </m:r>
                                </m:sub>
                              </m:sSub>
                            </m:e>
                          </m:d>
                        </m:num>
                        <m:den>
                          <m:r>
                            <a:rPr lang="en-US" sz="2000" b="0" i="1" smtClean="0">
                              <a:latin typeface="Cambria Math" panose="02040503050406030204" pitchFamily="18" charset="0"/>
                            </a:rPr>
                            <m:t>2</m:t>
                          </m:r>
                        </m:den>
                      </m:f>
                      <m:r>
                        <a:rPr lang="en-US" sz="2000" b="0" i="1" smtClean="0">
                          <a:latin typeface="Cambria Math" panose="02040503050406030204" pitchFamily="18" charset="0"/>
                        </a:rPr>
                        <m:t>=</m:t>
                      </m:r>
                      <m:d>
                        <m:dPr>
                          <m:begChr m:val="|"/>
                          <m:endChr m:val="|"/>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𝑓</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𝑓</m:t>
                              </m:r>
                            </m:e>
                            <m:sub>
                              <m:r>
                                <a:rPr lang="en-US" sz="2000" b="0" i="1" smtClean="0">
                                  <a:latin typeface="Cambria Math" panose="02040503050406030204" pitchFamily="18" charset="0"/>
                                </a:rPr>
                                <m:t>2</m:t>
                              </m:r>
                            </m:sub>
                          </m:sSub>
                        </m:e>
                      </m:d>
                    </m:oMath>
                  </m:oMathPara>
                </a14:m>
                <a:endParaRPr lang="el-GR" sz="200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105400"/>
              </a:xfrm>
              <a:blipFill rotWithShape="0">
                <a:blip r:embed="rId9"/>
                <a:stretch>
                  <a:fillRect t="-1671"/>
                </a:stretch>
              </a:blipFill>
            </p:spPr>
            <p:txBody>
              <a:bodyPr/>
              <a:lstStyle/>
              <a:p>
                <a:r>
                  <a:rPr lang="el-GR">
                    <a:noFill/>
                  </a:rPr>
                  <a:t> </a:t>
                </a:r>
              </a:p>
            </p:txBody>
          </p:sp>
        </mc:Fallback>
      </mc:AlternateContent>
      <p:pic>
        <p:nvPicPr>
          <p:cNvPr id="6" name="x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848600" y="3116904"/>
            <a:ext cx="609600" cy="609600"/>
          </a:xfrm>
          <a:prstGeom prst="rect">
            <a:avLst/>
          </a:prstGeom>
        </p:spPr>
      </p:pic>
      <p:pic>
        <p:nvPicPr>
          <p:cNvPr id="7" name="x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848600" y="4267200"/>
            <a:ext cx="609600" cy="609600"/>
          </a:xfrm>
          <a:prstGeom prst="rect">
            <a:avLst/>
          </a:prstGeom>
        </p:spPr>
      </p:pic>
      <p:pic>
        <p:nvPicPr>
          <p:cNvPr id="8" name="x1plusx2">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7848600" y="5638800"/>
            <a:ext cx="609600" cy="609600"/>
          </a:xfrm>
          <a:prstGeom prst="rect">
            <a:avLst/>
          </a:prstGeom>
        </p:spPr>
      </p:pic>
      <p:sp>
        <p:nvSpPr>
          <p:cNvPr id="9" name="TextBox 8"/>
          <p:cNvSpPr txBox="1"/>
          <p:nvPr/>
        </p:nvSpPr>
        <p:spPr>
          <a:xfrm>
            <a:off x="7772400" y="2743200"/>
            <a:ext cx="898186" cy="369332"/>
          </a:xfrm>
          <a:prstGeom prst="rect">
            <a:avLst/>
          </a:prstGeom>
          <a:noFill/>
        </p:spPr>
        <p:txBody>
          <a:bodyPr wrap="square" rtlCol="0">
            <a:spAutoFit/>
          </a:bodyPr>
          <a:lstStyle/>
          <a:p>
            <a:r>
              <a:rPr lang="en-US" dirty="0" smtClean="0"/>
              <a:t>600 Hz</a:t>
            </a:r>
            <a:endParaRPr lang="el-GR" dirty="0"/>
          </a:p>
        </p:txBody>
      </p:sp>
      <p:sp>
        <p:nvSpPr>
          <p:cNvPr id="10" name="TextBox 9"/>
          <p:cNvSpPr txBox="1"/>
          <p:nvPr/>
        </p:nvSpPr>
        <p:spPr>
          <a:xfrm>
            <a:off x="7772400" y="3904280"/>
            <a:ext cx="898186" cy="369332"/>
          </a:xfrm>
          <a:prstGeom prst="rect">
            <a:avLst/>
          </a:prstGeom>
          <a:noFill/>
        </p:spPr>
        <p:txBody>
          <a:bodyPr wrap="square" rtlCol="0">
            <a:spAutoFit/>
          </a:bodyPr>
          <a:lstStyle/>
          <a:p>
            <a:r>
              <a:rPr lang="en-US" dirty="0" smtClean="0"/>
              <a:t>596 Hz</a:t>
            </a:r>
            <a:endParaRPr lang="el-GR" dirty="0"/>
          </a:p>
        </p:txBody>
      </p:sp>
      <p:sp>
        <p:nvSpPr>
          <p:cNvPr id="11" name="TextBox 10"/>
          <p:cNvSpPr txBox="1"/>
          <p:nvPr/>
        </p:nvSpPr>
        <p:spPr>
          <a:xfrm>
            <a:off x="7230893" y="5274332"/>
            <a:ext cx="1439693" cy="369332"/>
          </a:xfrm>
          <a:prstGeom prst="rect">
            <a:avLst/>
          </a:prstGeom>
          <a:noFill/>
        </p:spPr>
        <p:txBody>
          <a:bodyPr wrap="square" rtlCol="0">
            <a:spAutoFit/>
          </a:bodyPr>
          <a:lstStyle/>
          <a:p>
            <a:r>
              <a:rPr lang="en-US" dirty="0" smtClean="0"/>
              <a:t>Beat @ 4 Hz</a:t>
            </a:r>
            <a:endParaRPr lang="el-GR" dirty="0"/>
          </a:p>
        </p:txBody>
      </p:sp>
      <mc:AlternateContent xmlns:mc="http://schemas.openxmlformats.org/markup-compatibility/2006" xmlns:p14="http://schemas.microsoft.com/office/powerpoint/2010/main">
        <mc:Choice Requires="p14">
          <p:contentPart p14:bwMode="auto" r:id="rId11">
            <p14:nvContentPartPr>
              <p14:cNvPr id="4" name="Ink 3"/>
              <p14:cNvContentPartPr/>
              <p14:nvPr/>
            </p14:nvContentPartPr>
            <p14:xfrm>
              <a:off x="7262640" y="2345760"/>
              <a:ext cx="1494720" cy="423720"/>
            </p14:xfrm>
          </p:contentPart>
        </mc:Choice>
        <mc:Fallback xmlns="">
          <p:pic>
            <p:nvPicPr>
              <p:cNvPr id="4" name="Ink 3"/>
              <p:cNvPicPr/>
              <p:nvPr/>
            </p:nvPicPr>
            <p:blipFill>
              <a:blip r:embed="rId12"/>
              <a:stretch>
                <a:fillRect/>
              </a:stretch>
            </p:blipFill>
            <p:spPr>
              <a:xfrm>
                <a:off x="7251480" y="2336400"/>
                <a:ext cx="1516320" cy="443160"/>
              </a:xfrm>
              <a:prstGeom prst="rect">
                <a:avLst/>
              </a:prstGeom>
            </p:spPr>
          </p:pic>
        </mc:Fallback>
      </mc:AlternateContent>
    </p:spTree>
    <p:extLst>
      <p:ext uri="{BB962C8B-B14F-4D97-AF65-F5344CB8AC3E}">
        <p14:creationId xmlns:p14="http://schemas.microsoft.com/office/powerpoint/2010/main" val="128812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animEffect transition="in" filter="fade">
                                      <p:cBhvr>
                                        <p:cTn id="41" dur="500"/>
                                        <p:tgtEl>
                                          <p:spTgt spid="3">
                                            <p:txEl>
                                              <p:pRg st="11" end="1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endCondLst>
                </p:cTn>
                <p:tgtEl>
                  <p:spTgt spid="6"/>
                </p:tgtEl>
              </p:cMediaNode>
            </p:audio>
            <p:audio>
              <p:cMediaNode vol="80000">
                <p:cTn id="67" fill="hold" display="0">
                  <p:stCondLst>
                    <p:cond delay="indefinite"/>
                  </p:stCondLst>
                  <p:endCondLst>
                    <p:cond evt="onStopAudio" delay="0">
                      <p:tgtEl>
                        <p:sldTgt/>
                      </p:tgtEl>
                    </p:cond>
                  </p:endCondLst>
                </p:cTn>
                <p:tgtEl>
                  <p:spTgt spid="7"/>
                </p:tgtEl>
              </p:cMediaNode>
            </p:audio>
            <p:audio>
              <p:cMediaNode vol="80000">
                <p:cTn id="68" fill="hold" display="0">
                  <p:stCondLst>
                    <p:cond delay="indefinite"/>
                  </p:stCondLst>
                  <p:endCondLst>
                    <p:cond evt="onStopAudio" delay="0">
                      <p:tgtEl>
                        <p:sldTgt/>
                      </p:tgtEl>
                    </p:cond>
                  </p:endCondLst>
                </p:cTn>
                <p:tgtEl>
                  <p:spTgt spid="8"/>
                </p:tgtEl>
              </p:cMediaNode>
            </p:audio>
          </p:childTnLst>
        </p:cTn>
      </p:par>
    </p:tnLst>
    <p:bldLst>
      <p:bldP spid="9"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Στάσιμα Κύματα</a:t>
            </a:r>
          </a:p>
        </p:txBody>
      </p:sp>
      <p:sp>
        <p:nvSpPr>
          <p:cNvPr id="3" name="Content Placeholder 2"/>
          <p:cNvSpPr>
            <a:spLocks noGrp="1"/>
          </p:cNvSpPr>
          <p:nvPr>
            <p:ph idx="1"/>
          </p:nvPr>
        </p:nvSpPr>
        <p:spPr>
          <a:xfrm>
            <a:off x="738350" y="1371600"/>
            <a:ext cx="7872249" cy="5105400"/>
          </a:xfrm>
        </p:spPr>
        <p:txBody>
          <a:bodyPr>
            <a:normAutofit/>
          </a:bodyPr>
          <a:lstStyle/>
          <a:p>
            <a:r>
              <a:rPr lang="el-GR" b="1" dirty="0" smtClean="0"/>
              <a:t>Μη-ημιτονοειδή κύματα</a:t>
            </a:r>
            <a:endParaRPr lang="en-US" b="1" dirty="0" smtClean="0"/>
          </a:p>
          <a:p>
            <a:pPr lvl="1"/>
            <a:r>
              <a:rPr lang="el-GR" dirty="0" smtClean="0"/>
              <a:t>Πολλά κύματα δεν είναι ημιτονοειδή</a:t>
            </a:r>
          </a:p>
          <a:p>
            <a:pPr lvl="1"/>
            <a:r>
              <a:rPr lang="el-GR" dirty="0" smtClean="0"/>
              <a:t>Αν όμως είναι </a:t>
            </a:r>
            <a:r>
              <a:rPr lang="el-GR" b="1" dirty="0" smtClean="0"/>
              <a:t>περιοδικά</a:t>
            </a:r>
            <a:r>
              <a:rPr lang="el-GR" dirty="0" smtClean="0"/>
              <a:t>, τότε μπορούν να αναπαρασταθούν ως </a:t>
            </a:r>
            <a:r>
              <a:rPr lang="el-GR" i="1" u="sng" dirty="0" smtClean="0"/>
              <a:t>άθροισμα ημιτόνων και </a:t>
            </a:r>
            <a:r>
              <a:rPr lang="el-GR" i="1" u="sng" dirty="0" err="1" smtClean="0"/>
              <a:t>συνημιτόνων</a:t>
            </a:r>
            <a:endParaRPr lang="en-US" i="1" u="sng" dirty="0"/>
          </a:p>
          <a:p>
            <a:pPr lvl="2"/>
            <a:r>
              <a:rPr lang="el-GR" dirty="0" smtClean="0"/>
              <a:t>Παίξιμο μιας νότας στην κιθάρα</a:t>
            </a:r>
          </a:p>
          <a:p>
            <a:pPr lvl="2"/>
            <a:endParaRPr lang="el-GR" dirty="0"/>
          </a:p>
          <a:p>
            <a:pPr lvl="2"/>
            <a:endParaRPr lang="el-GR" dirty="0" smtClean="0"/>
          </a:p>
          <a:p>
            <a:pPr lvl="2"/>
            <a:endParaRPr lang="el-GR" dirty="0"/>
          </a:p>
          <a:p>
            <a:pPr lvl="2"/>
            <a:endParaRPr lang="el-GR" dirty="0" smtClean="0"/>
          </a:p>
          <a:p>
            <a:pPr lvl="1"/>
            <a:endParaRPr lang="el-GR" dirty="0" smtClean="0"/>
          </a:p>
          <a:p>
            <a:pPr lvl="1"/>
            <a:r>
              <a:rPr lang="el-GR" dirty="0" smtClean="0"/>
              <a:t>Το άθροισμα αυτό βρίσκεται μέσω μιας τεχνικής που ονομάζεται </a:t>
            </a:r>
            <a:r>
              <a:rPr lang="el-GR" b="1" i="1" dirty="0" smtClean="0"/>
              <a:t>θεώρημα </a:t>
            </a:r>
            <a:r>
              <a:rPr lang="en-US" b="1" i="1" dirty="0" smtClean="0"/>
              <a:t>Fourier</a:t>
            </a:r>
          </a:p>
          <a:p>
            <a:pPr lvl="2"/>
            <a:r>
              <a:rPr lang="el-GR" dirty="0" smtClean="0"/>
              <a:t>Το αντίστοιχο άθροισμα ονομάζεται </a:t>
            </a:r>
            <a:r>
              <a:rPr lang="el-GR" b="1" i="1" dirty="0" smtClean="0"/>
              <a:t>Σειρά </a:t>
            </a:r>
            <a:r>
              <a:rPr lang="en-US" b="1" i="1" dirty="0" smtClean="0"/>
              <a:t>Fourier</a:t>
            </a:r>
            <a:endParaRPr lang="en-US" b="1" i="1" dirty="0"/>
          </a:p>
          <a:p>
            <a:pPr lvl="1"/>
            <a:endParaRPr lang="el-GR"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66800" y="3505200"/>
            <a:ext cx="7459097" cy="144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8672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500"/>
                                        <p:tgtEl>
                                          <p:spTgt spid="3">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Φυσική για Μηχανικούς</a:t>
            </a:r>
            <a:endParaRPr lang="el-GR" dirty="0"/>
          </a:p>
        </p:txBody>
      </p:sp>
      <p:sp>
        <p:nvSpPr>
          <p:cNvPr id="3" name="Subtitle 2"/>
          <p:cNvSpPr>
            <a:spLocks noGrp="1"/>
          </p:cNvSpPr>
          <p:nvPr>
            <p:ph type="subTitle" idx="1"/>
          </p:nvPr>
        </p:nvSpPr>
        <p:spPr/>
        <p:txBody>
          <a:bodyPr>
            <a:normAutofit/>
          </a:bodyPr>
          <a:lstStyle/>
          <a:p>
            <a:r>
              <a:rPr lang="el-GR" dirty="0"/>
              <a:t>Ηλεκτρομαγνητισμός</a:t>
            </a:r>
          </a:p>
          <a:p>
            <a:r>
              <a:rPr lang="el-GR" dirty="0"/>
              <a:t>Ηλεκτρικά Πεδία</a:t>
            </a:r>
          </a:p>
          <a:p>
            <a:endParaRPr lang="el-GR" dirty="0"/>
          </a:p>
          <a:p>
            <a:endParaRPr lang="el-GR" dirty="0"/>
          </a:p>
        </p:txBody>
      </p:sp>
      <p:sp>
        <p:nvSpPr>
          <p:cNvPr id="5" name="TextBox 4"/>
          <p:cNvSpPr txBox="1"/>
          <p:nvPr/>
        </p:nvSpPr>
        <p:spPr>
          <a:xfrm>
            <a:off x="152400" y="4863405"/>
            <a:ext cx="4285172" cy="900246"/>
          </a:xfrm>
          <a:prstGeom prst="rect">
            <a:avLst/>
          </a:prstGeom>
          <a:noFill/>
        </p:spPr>
        <p:txBody>
          <a:bodyPr wrap="square" rtlCol="0">
            <a:spAutoFit/>
          </a:bodyPr>
          <a:lstStyle/>
          <a:p>
            <a:pPr algn="just"/>
            <a:r>
              <a:rPr lang="el-GR" sz="1050" dirty="0">
                <a:solidFill>
                  <a:srgbClr val="FF0000"/>
                </a:solidFill>
                <a:latin typeface="Cambria" panose="02040503050406030204" pitchFamily="18" charset="0"/>
              </a:rPr>
              <a:t>Εικόνα</a:t>
            </a:r>
            <a:r>
              <a:rPr lang="el-GR" sz="1050" dirty="0" smtClean="0">
                <a:solidFill>
                  <a:srgbClr val="FF0000"/>
                </a:solidFill>
                <a:latin typeface="Cambria" panose="02040503050406030204" pitchFamily="18" charset="0"/>
              </a:rPr>
              <a:t>: Μητέρα και κόρη απολαμβάνουν την επίδραση της ηλεκτρικής φόρτισης των σωμάτων τους. Κάθε μια ξεχωριστή τρίχα των μαλλιών τους φορτίζεται και προκύπτει μια απωθητική δύναμη μεταξύ των τριχών, με αποτέλεσμα να «σηκώνονται οι τρίχες τους». </a:t>
            </a:r>
            <a:r>
              <a:rPr lang="el-GR" sz="1050" dirty="0" smtClean="0">
                <a:solidFill>
                  <a:srgbClr val="FF0000"/>
                </a:solidFill>
                <a:latin typeface="Cambria" panose="02040503050406030204" pitchFamily="18" charset="0"/>
                <a:sym typeface="Wingdings" panose="05000000000000000000" pitchFamily="2" charset="2"/>
              </a:rPr>
              <a:t> (</a:t>
            </a:r>
            <a:r>
              <a:rPr lang="en-US" sz="1050" dirty="0" smtClean="0">
                <a:solidFill>
                  <a:srgbClr val="FF0000"/>
                </a:solidFill>
                <a:latin typeface="Cambria" panose="02040503050406030204" pitchFamily="18" charset="0"/>
                <a:sym typeface="Wingdings" panose="05000000000000000000" pitchFamily="2" charset="2"/>
              </a:rPr>
              <a:t>Courtesy of Resonance Research Corporation)</a:t>
            </a:r>
            <a:endParaRPr lang="en-US" sz="1050" dirty="0">
              <a:solidFill>
                <a:srgbClr val="FF0000"/>
              </a:solidFill>
              <a:latin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415802"/>
            <a:ext cx="4191000" cy="3440343"/>
          </a:xfrm>
          <a:prstGeom prst="rect">
            <a:avLst/>
          </a:prstGeom>
          <a:ln>
            <a:noFill/>
          </a:ln>
          <a:effectLst>
            <a:softEdge rad="112500"/>
          </a:effectLst>
        </p:spPr>
      </p:pic>
    </p:spTree>
    <p:extLst>
      <p:ext uri="{BB962C8B-B14F-4D97-AF65-F5344CB8AC3E}">
        <p14:creationId xmlns:p14="http://schemas.microsoft.com/office/powerpoint/2010/main" val="24122361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Φυσική για Μηχανικούς</a:t>
            </a:r>
            <a:endParaRPr lang="el-GR" dirty="0"/>
          </a:p>
        </p:txBody>
      </p:sp>
      <p:sp>
        <p:nvSpPr>
          <p:cNvPr id="3" name="Subtitle 2"/>
          <p:cNvSpPr>
            <a:spLocks noGrp="1"/>
          </p:cNvSpPr>
          <p:nvPr>
            <p:ph type="subTitle" idx="1"/>
          </p:nvPr>
        </p:nvSpPr>
        <p:spPr/>
        <p:txBody>
          <a:bodyPr>
            <a:normAutofit/>
          </a:bodyPr>
          <a:lstStyle/>
          <a:p>
            <a:r>
              <a:rPr lang="el-GR" b="1" dirty="0">
                <a:effectLst>
                  <a:outerShdw blurRad="38100" dist="38100" dir="2700000" algn="tl">
                    <a:srgbClr val="000000">
                      <a:alpha val="43137"/>
                    </a:srgbClr>
                  </a:outerShdw>
                </a:effectLst>
              </a:rPr>
              <a:t>Ηλεκτρομαγνητισμός</a:t>
            </a:r>
          </a:p>
          <a:p>
            <a:r>
              <a:rPr lang="el-GR" dirty="0"/>
              <a:t>Ηλεκτρικά Πεδία</a:t>
            </a:r>
          </a:p>
          <a:p>
            <a:endParaRPr lang="el-GR" dirty="0"/>
          </a:p>
          <a:p>
            <a:endParaRPr lang="el-GR" dirty="0"/>
          </a:p>
        </p:txBody>
      </p:sp>
      <p:sp>
        <p:nvSpPr>
          <p:cNvPr id="5" name="TextBox 4"/>
          <p:cNvSpPr txBox="1"/>
          <p:nvPr/>
        </p:nvSpPr>
        <p:spPr>
          <a:xfrm>
            <a:off x="152400" y="4863405"/>
            <a:ext cx="4285172" cy="900246"/>
          </a:xfrm>
          <a:prstGeom prst="rect">
            <a:avLst/>
          </a:prstGeom>
          <a:noFill/>
        </p:spPr>
        <p:txBody>
          <a:bodyPr wrap="square" rtlCol="0">
            <a:spAutoFit/>
          </a:bodyPr>
          <a:lstStyle/>
          <a:p>
            <a:pPr algn="just"/>
            <a:r>
              <a:rPr lang="el-GR" sz="1050" dirty="0">
                <a:solidFill>
                  <a:srgbClr val="FF0000"/>
                </a:solidFill>
                <a:latin typeface="Cambria" panose="02040503050406030204" pitchFamily="18" charset="0"/>
              </a:rPr>
              <a:t>Εικόνα</a:t>
            </a:r>
            <a:r>
              <a:rPr lang="el-GR" sz="1050" dirty="0" smtClean="0">
                <a:solidFill>
                  <a:srgbClr val="FF0000"/>
                </a:solidFill>
                <a:latin typeface="Cambria" panose="02040503050406030204" pitchFamily="18" charset="0"/>
              </a:rPr>
              <a:t>: Μητέρα και κόρη απολαμβάνουν την επίδραση της ηλεκτρικής φόρτισης των σωμάτων τους. Κάθε μια ξεχωριστή τρίχα των μαλλιών τους φορτίζεται και προκύπτει μια απωθητική δύναμη μεταξύ των τριχών, με αποτέλεσμα να «σηκώνονται οι τρίχες τους». </a:t>
            </a:r>
            <a:r>
              <a:rPr lang="el-GR" sz="1050" dirty="0" smtClean="0">
                <a:solidFill>
                  <a:srgbClr val="FF0000"/>
                </a:solidFill>
                <a:latin typeface="Cambria" panose="02040503050406030204" pitchFamily="18" charset="0"/>
                <a:sym typeface="Wingdings" panose="05000000000000000000" pitchFamily="2" charset="2"/>
              </a:rPr>
              <a:t> (</a:t>
            </a:r>
            <a:r>
              <a:rPr lang="en-US" sz="1050" dirty="0" smtClean="0">
                <a:solidFill>
                  <a:srgbClr val="FF0000"/>
                </a:solidFill>
                <a:latin typeface="Cambria" panose="02040503050406030204" pitchFamily="18" charset="0"/>
                <a:sym typeface="Wingdings" panose="05000000000000000000" pitchFamily="2" charset="2"/>
              </a:rPr>
              <a:t>Courtesy of Resonance Research Corporation)</a:t>
            </a:r>
            <a:endParaRPr lang="en-US" sz="1050" dirty="0">
              <a:solidFill>
                <a:srgbClr val="FF0000"/>
              </a:solidFill>
              <a:latin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415802"/>
            <a:ext cx="4191000" cy="3440343"/>
          </a:xfrm>
          <a:prstGeom prst="rect">
            <a:avLst/>
          </a:prstGeom>
          <a:ln>
            <a:noFill/>
          </a:ln>
          <a:effectLst>
            <a:softEdge rad="112500"/>
          </a:effectLst>
        </p:spPr>
      </p:pic>
    </p:spTree>
    <p:extLst>
      <p:ext uri="{BB962C8B-B14F-4D97-AF65-F5344CB8AC3E}">
        <p14:creationId xmlns:p14="http://schemas.microsoft.com/office/powerpoint/2010/main" val="41107256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Φυσική για Μηχανικούς</a:t>
            </a:r>
            <a:endParaRPr lang="el-GR" dirty="0"/>
          </a:p>
        </p:txBody>
      </p:sp>
      <p:sp>
        <p:nvSpPr>
          <p:cNvPr id="3" name="Subtitle 2"/>
          <p:cNvSpPr>
            <a:spLocks noGrp="1"/>
          </p:cNvSpPr>
          <p:nvPr>
            <p:ph type="subTitle" idx="1"/>
          </p:nvPr>
        </p:nvSpPr>
        <p:spPr/>
        <p:txBody>
          <a:bodyPr>
            <a:normAutofit/>
          </a:bodyPr>
          <a:lstStyle/>
          <a:p>
            <a:r>
              <a:rPr lang="el-GR" dirty="0" smtClean="0"/>
              <a:t>Υπέρθεση</a:t>
            </a:r>
          </a:p>
          <a:p>
            <a:r>
              <a:rPr lang="el-GR" b="1" dirty="0" smtClean="0">
                <a:effectLst>
                  <a:outerShdw blurRad="38100" dist="38100" dir="2700000" algn="tl">
                    <a:srgbClr val="000000">
                      <a:alpha val="43137"/>
                    </a:srgbClr>
                  </a:outerShdw>
                </a:effectLst>
              </a:rPr>
              <a:t>Στάσιμα Κύματα</a:t>
            </a:r>
          </a:p>
          <a:p>
            <a:endParaRPr lang="el-GR" dirty="0"/>
          </a:p>
          <a:p>
            <a:endParaRPr lang="el-GR" dirty="0"/>
          </a:p>
        </p:txBody>
      </p:sp>
      <p:sp>
        <p:nvSpPr>
          <p:cNvPr id="5" name="TextBox 4"/>
          <p:cNvSpPr txBox="1"/>
          <p:nvPr/>
        </p:nvSpPr>
        <p:spPr>
          <a:xfrm>
            <a:off x="152400" y="4863405"/>
            <a:ext cx="4285172" cy="738664"/>
          </a:xfrm>
          <a:prstGeom prst="rect">
            <a:avLst/>
          </a:prstGeom>
          <a:noFill/>
        </p:spPr>
        <p:txBody>
          <a:bodyPr wrap="square" rtlCol="0">
            <a:spAutoFit/>
          </a:bodyPr>
          <a:lstStyle/>
          <a:p>
            <a:pPr algn="just"/>
            <a:r>
              <a:rPr lang="el-GR" sz="1050" dirty="0">
                <a:solidFill>
                  <a:srgbClr val="FF0000"/>
                </a:solidFill>
                <a:latin typeface="Cambria" panose="02040503050406030204" pitchFamily="18" charset="0"/>
              </a:rPr>
              <a:t>Εικόνα</a:t>
            </a:r>
            <a:r>
              <a:rPr lang="el-GR" sz="1050" dirty="0" smtClean="0">
                <a:solidFill>
                  <a:srgbClr val="FF0000"/>
                </a:solidFill>
                <a:latin typeface="Cambria" panose="02040503050406030204" pitchFamily="18" charset="0"/>
              </a:rPr>
              <a:t>: </a:t>
            </a:r>
            <a:r>
              <a:rPr lang="en-US" sz="1050" dirty="0" smtClean="0">
                <a:solidFill>
                  <a:srgbClr val="FF0000"/>
                </a:solidFill>
                <a:latin typeface="Cambria" panose="02040503050406030204" pitchFamily="18" charset="0"/>
              </a:rPr>
              <a:t>O Carlos Santana </a:t>
            </a:r>
            <a:r>
              <a:rPr lang="el-GR" sz="1050" dirty="0" smtClean="0">
                <a:solidFill>
                  <a:srgbClr val="FF0000"/>
                </a:solidFill>
                <a:latin typeface="Cambria" panose="02040503050406030204" pitchFamily="18" charset="0"/>
              </a:rPr>
              <a:t>εκμεταλλεύεται τα στάσιμα κύματα στις χορδές του. Αλλάζει νότα στην κιθάρα του πιέζοντας τις χορδές σε διαφορετικά σημεία, μεγαλώνοντας ή μικραίνοντας το μήκος του τμήματος της χορδής που ταλαντώνεται.</a:t>
            </a:r>
            <a:endParaRPr lang="en-US" sz="1050" dirty="0">
              <a:solidFill>
                <a:srgbClr val="FF0000"/>
              </a:solidFill>
              <a:latin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415802"/>
            <a:ext cx="4114799" cy="3440343"/>
          </a:xfrm>
          <a:prstGeom prst="rect">
            <a:avLst/>
          </a:prstGeom>
          <a:ln>
            <a:noFill/>
          </a:ln>
          <a:effectLst>
            <a:softEdge rad="112500"/>
          </a:effectLst>
        </p:spPr>
      </p:pic>
    </p:spTree>
    <p:extLst>
      <p:ext uri="{BB962C8B-B14F-4D97-AF65-F5344CB8AC3E}">
        <p14:creationId xmlns:p14="http://schemas.microsoft.com/office/powerpoint/2010/main" val="12093032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Ηλεκτρομαγνητισμός</a:t>
            </a:r>
            <a:endParaRPr lang="el-GR" dirty="0"/>
          </a:p>
        </p:txBody>
      </p:sp>
      <p:sp>
        <p:nvSpPr>
          <p:cNvPr id="3" name="Content Placeholder 2"/>
          <p:cNvSpPr>
            <a:spLocks noGrp="1"/>
          </p:cNvSpPr>
          <p:nvPr>
            <p:ph idx="1"/>
          </p:nvPr>
        </p:nvSpPr>
        <p:spPr>
          <a:xfrm>
            <a:off x="738350" y="1371600"/>
            <a:ext cx="7948450" cy="5181600"/>
          </a:xfrm>
        </p:spPr>
        <p:txBody>
          <a:bodyPr>
            <a:normAutofit fontScale="92500"/>
          </a:bodyPr>
          <a:lstStyle/>
          <a:p>
            <a:r>
              <a:rPr lang="el-GR" dirty="0" smtClean="0"/>
              <a:t>Μελέτη των φαινομένων που σχετίζονται με τον </a:t>
            </a:r>
            <a:r>
              <a:rPr lang="el-GR" b="1" dirty="0" smtClean="0"/>
              <a:t>ηλεκτρισμό</a:t>
            </a:r>
            <a:r>
              <a:rPr lang="el-GR" dirty="0" smtClean="0"/>
              <a:t> και το </a:t>
            </a:r>
            <a:r>
              <a:rPr lang="el-GR" b="1" dirty="0" smtClean="0"/>
              <a:t>μαγνητισμό</a:t>
            </a:r>
          </a:p>
          <a:p>
            <a:r>
              <a:rPr lang="el-GR" dirty="0" smtClean="0"/>
              <a:t>Νόμοι του Ηλεκτρομαγνητισμού</a:t>
            </a:r>
          </a:p>
          <a:p>
            <a:pPr lvl="1"/>
            <a:r>
              <a:rPr lang="el-GR" dirty="0" smtClean="0"/>
              <a:t>Πανταχού παρόντες: </a:t>
            </a:r>
            <a:r>
              <a:rPr lang="en-US" dirty="0" smtClean="0"/>
              <a:t>smartphones, </a:t>
            </a:r>
            <a:r>
              <a:rPr lang="el-GR" dirty="0" smtClean="0"/>
              <a:t>τηλεοράσεις, ηλεκτροκινητήρες, Η/Υ, επιταχυντές σωματιδίων, κ.α.</a:t>
            </a:r>
          </a:p>
          <a:p>
            <a:r>
              <a:rPr lang="el-GR" dirty="0" smtClean="0"/>
              <a:t>Ηλεκτρικός </a:t>
            </a:r>
            <a:r>
              <a:rPr lang="el-GR" dirty="0" smtClean="0">
                <a:sym typeface="Wingdings" panose="05000000000000000000" pitchFamily="2" charset="2"/>
              </a:rPr>
              <a:t> ήλεκτρο</a:t>
            </a:r>
            <a:r>
              <a:rPr lang="en-US" dirty="0" smtClean="0">
                <a:sym typeface="Wingdings" panose="05000000000000000000" pitchFamily="2" charset="2"/>
              </a:rPr>
              <a:t> (</a:t>
            </a:r>
            <a:r>
              <a:rPr lang="el-GR" dirty="0" smtClean="0">
                <a:sym typeface="Wingdings" panose="05000000000000000000" pitchFamily="2" charset="2"/>
              </a:rPr>
              <a:t>αρχ. Ελλ.) </a:t>
            </a:r>
            <a:r>
              <a:rPr lang="en-US" dirty="0">
                <a:sym typeface="Wingdings" panose="05000000000000000000" pitchFamily="2" charset="2"/>
              </a:rPr>
              <a:t>=</a:t>
            </a:r>
            <a:r>
              <a:rPr lang="el-GR" dirty="0" smtClean="0">
                <a:sym typeface="Wingdings" panose="05000000000000000000" pitchFamily="2" charset="2"/>
              </a:rPr>
              <a:t> κεχριμπάρι (απολιθωμένη ρητίνη, παράγωγο των κωνοφόρων δένδρων)</a:t>
            </a:r>
          </a:p>
          <a:p>
            <a:r>
              <a:rPr lang="el-GR" dirty="0" smtClean="0">
                <a:sym typeface="Wingdings" panose="05000000000000000000" pitchFamily="2" charset="2"/>
              </a:rPr>
              <a:t>Μαγνητικός  Μαγνησία Μ. Ασίας (σημερινή </a:t>
            </a:r>
            <a:r>
              <a:rPr lang="el-GR" dirty="0" err="1" smtClean="0">
                <a:sym typeface="Wingdings" panose="05000000000000000000" pitchFamily="2" charset="2"/>
              </a:rPr>
              <a:t>Μανίσα</a:t>
            </a:r>
            <a:r>
              <a:rPr lang="el-GR" dirty="0" smtClean="0">
                <a:sym typeface="Wingdings" panose="05000000000000000000" pitchFamily="2" charset="2"/>
              </a:rPr>
              <a:t>, κοντά στη Σμύρνη)  περιοχή που βρέθηκε για πρώτη φορά ο μαγνητίτης</a:t>
            </a:r>
          </a:p>
          <a:p>
            <a:r>
              <a:rPr lang="el-GR" dirty="0" smtClean="0">
                <a:sym typeface="Wingdings" panose="05000000000000000000" pitchFamily="2" charset="2"/>
              </a:rPr>
              <a:t>Επιστήμονες: </a:t>
            </a:r>
            <a:r>
              <a:rPr lang="en-US" dirty="0" err="1" smtClean="0">
                <a:sym typeface="Wingdings" panose="05000000000000000000" pitchFamily="2" charset="2"/>
              </a:rPr>
              <a:t>Oersted</a:t>
            </a:r>
            <a:r>
              <a:rPr lang="en-US" dirty="0" smtClean="0">
                <a:sym typeface="Wingdings" panose="05000000000000000000" pitchFamily="2" charset="2"/>
              </a:rPr>
              <a:t>, Ampere, Weber, Faraday, Henry, </a:t>
            </a:r>
            <a:r>
              <a:rPr lang="en-US" b="1" dirty="0" smtClean="0">
                <a:sym typeface="Wingdings" panose="05000000000000000000" pitchFamily="2" charset="2"/>
              </a:rPr>
              <a:t>Maxwell</a:t>
            </a:r>
          </a:p>
          <a:p>
            <a:pPr lvl="1"/>
            <a:r>
              <a:rPr lang="en-US" b="1" dirty="0" smtClean="0">
                <a:sym typeface="Wingdings" panose="05000000000000000000" pitchFamily="2" charset="2"/>
              </a:rPr>
              <a:t>James Clerk Maxwell : Isaac Newton</a:t>
            </a:r>
            <a:r>
              <a:rPr lang="el-GR" b="1" dirty="0" smtClean="0">
                <a:sym typeface="Wingdings" panose="05000000000000000000" pitchFamily="2" charset="2"/>
              </a:rPr>
              <a:t> του </a:t>
            </a:r>
            <a:r>
              <a:rPr lang="el-GR" b="1" dirty="0" err="1" smtClean="0">
                <a:sym typeface="Wingdings" panose="05000000000000000000" pitchFamily="2" charset="2"/>
              </a:rPr>
              <a:t>ηλεκτρομαγνη-τισμού</a:t>
            </a:r>
            <a:endParaRPr lang="el-GR" b="1" dirty="0"/>
          </a:p>
        </p:txBody>
      </p:sp>
    </p:spTree>
    <p:extLst>
      <p:ext uri="{BB962C8B-B14F-4D97-AF65-F5344CB8AC3E}">
        <p14:creationId xmlns:p14="http://schemas.microsoft.com/office/powerpoint/2010/main" val="250394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Φυσική για Μηχανικούς</a:t>
            </a:r>
            <a:endParaRPr lang="el-GR" dirty="0"/>
          </a:p>
        </p:txBody>
      </p:sp>
      <p:sp>
        <p:nvSpPr>
          <p:cNvPr id="3" name="Subtitle 2"/>
          <p:cNvSpPr>
            <a:spLocks noGrp="1"/>
          </p:cNvSpPr>
          <p:nvPr>
            <p:ph type="subTitle" idx="1"/>
          </p:nvPr>
        </p:nvSpPr>
        <p:spPr/>
        <p:txBody>
          <a:bodyPr>
            <a:normAutofit/>
          </a:bodyPr>
          <a:lstStyle/>
          <a:p>
            <a:r>
              <a:rPr lang="el-GR" dirty="0"/>
              <a:t>Ηλεκτρομαγνητισμός</a:t>
            </a:r>
          </a:p>
          <a:p>
            <a:r>
              <a:rPr lang="el-GR" dirty="0"/>
              <a:t>Ηλεκτρικά Πεδία</a:t>
            </a:r>
          </a:p>
          <a:p>
            <a:endParaRPr lang="el-GR" dirty="0"/>
          </a:p>
          <a:p>
            <a:endParaRPr lang="el-GR" dirty="0"/>
          </a:p>
        </p:txBody>
      </p:sp>
      <p:sp>
        <p:nvSpPr>
          <p:cNvPr id="5" name="TextBox 4"/>
          <p:cNvSpPr txBox="1"/>
          <p:nvPr/>
        </p:nvSpPr>
        <p:spPr>
          <a:xfrm>
            <a:off x="152400" y="4863405"/>
            <a:ext cx="4285172" cy="900246"/>
          </a:xfrm>
          <a:prstGeom prst="rect">
            <a:avLst/>
          </a:prstGeom>
          <a:noFill/>
        </p:spPr>
        <p:txBody>
          <a:bodyPr wrap="square" rtlCol="0">
            <a:spAutoFit/>
          </a:bodyPr>
          <a:lstStyle/>
          <a:p>
            <a:pPr algn="just"/>
            <a:r>
              <a:rPr lang="el-GR" sz="1050" dirty="0">
                <a:solidFill>
                  <a:srgbClr val="FF0000"/>
                </a:solidFill>
                <a:latin typeface="Cambria" panose="02040503050406030204" pitchFamily="18" charset="0"/>
              </a:rPr>
              <a:t>Εικόνα</a:t>
            </a:r>
            <a:r>
              <a:rPr lang="el-GR" sz="1050" dirty="0" smtClean="0">
                <a:solidFill>
                  <a:srgbClr val="FF0000"/>
                </a:solidFill>
                <a:latin typeface="Cambria" panose="02040503050406030204" pitchFamily="18" charset="0"/>
              </a:rPr>
              <a:t>: Μητέρα και κόρη απολαμβάνουν την επίδραση της ηλεκτρικής φόρτισης των σωμάτων τους. Κάθε μια ξεχωριστή τρίχα των μαλλιών τους φορτίζεται και προκύπτει μια απωθητική δύναμη μεταξύ των τριχών, με αποτέλεσμα να «σηκώνονται οι τρίχες τους». </a:t>
            </a:r>
            <a:r>
              <a:rPr lang="el-GR" sz="1050" dirty="0" smtClean="0">
                <a:solidFill>
                  <a:srgbClr val="FF0000"/>
                </a:solidFill>
                <a:latin typeface="Cambria" panose="02040503050406030204" pitchFamily="18" charset="0"/>
                <a:sym typeface="Wingdings" panose="05000000000000000000" pitchFamily="2" charset="2"/>
              </a:rPr>
              <a:t> (</a:t>
            </a:r>
            <a:r>
              <a:rPr lang="en-US" sz="1050" dirty="0" smtClean="0">
                <a:solidFill>
                  <a:srgbClr val="FF0000"/>
                </a:solidFill>
                <a:latin typeface="Cambria" panose="02040503050406030204" pitchFamily="18" charset="0"/>
                <a:sym typeface="Wingdings" panose="05000000000000000000" pitchFamily="2" charset="2"/>
              </a:rPr>
              <a:t>Courtesy of Resonance Research Corporation)</a:t>
            </a:r>
            <a:endParaRPr lang="en-US" sz="1050" dirty="0">
              <a:solidFill>
                <a:srgbClr val="FF0000"/>
              </a:solidFill>
              <a:latin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415802"/>
            <a:ext cx="4191000" cy="3440343"/>
          </a:xfrm>
          <a:prstGeom prst="rect">
            <a:avLst/>
          </a:prstGeom>
          <a:ln>
            <a:noFill/>
          </a:ln>
          <a:effectLst>
            <a:softEdge rad="112500"/>
          </a:effectLst>
        </p:spPr>
      </p:pic>
    </p:spTree>
    <p:extLst>
      <p:ext uri="{BB962C8B-B14F-4D97-AF65-F5344CB8AC3E}">
        <p14:creationId xmlns:p14="http://schemas.microsoft.com/office/powerpoint/2010/main" val="6234158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Φυσική για Μηχανικούς</a:t>
            </a:r>
            <a:endParaRPr lang="el-GR" dirty="0"/>
          </a:p>
        </p:txBody>
      </p:sp>
      <p:sp>
        <p:nvSpPr>
          <p:cNvPr id="3" name="Subtitle 2"/>
          <p:cNvSpPr>
            <a:spLocks noGrp="1"/>
          </p:cNvSpPr>
          <p:nvPr>
            <p:ph type="subTitle" idx="1"/>
          </p:nvPr>
        </p:nvSpPr>
        <p:spPr/>
        <p:txBody>
          <a:bodyPr>
            <a:normAutofit/>
          </a:bodyPr>
          <a:lstStyle/>
          <a:p>
            <a:r>
              <a:rPr lang="el-GR" dirty="0" smtClean="0"/>
              <a:t>Ηλεκτρομαγνητισμός</a:t>
            </a:r>
          </a:p>
          <a:p>
            <a:r>
              <a:rPr lang="el-GR" b="1" dirty="0" smtClean="0">
                <a:effectLst>
                  <a:outerShdw blurRad="38100" dist="38100" dir="2700000" algn="tl">
                    <a:srgbClr val="000000">
                      <a:alpha val="43137"/>
                    </a:srgbClr>
                  </a:outerShdw>
                </a:effectLst>
              </a:rPr>
              <a:t>Ηλεκτρικά Πεδία</a:t>
            </a:r>
          </a:p>
          <a:p>
            <a:endParaRPr lang="el-GR" dirty="0"/>
          </a:p>
          <a:p>
            <a:endParaRPr lang="el-GR" dirty="0"/>
          </a:p>
        </p:txBody>
      </p:sp>
      <p:sp>
        <p:nvSpPr>
          <p:cNvPr id="5" name="TextBox 4"/>
          <p:cNvSpPr txBox="1"/>
          <p:nvPr/>
        </p:nvSpPr>
        <p:spPr>
          <a:xfrm>
            <a:off x="152400" y="4863405"/>
            <a:ext cx="4285172" cy="900246"/>
          </a:xfrm>
          <a:prstGeom prst="rect">
            <a:avLst/>
          </a:prstGeom>
          <a:noFill/>
        </p:spPr>
        <p:txBody>
          <a:bodyPr wrap="square" rtlCol="0">
            <a:spAutoFit/>
          </a:bodyPr>
          <a:lstStyle/>
          <a:p>
            <a:pPr algn="just"/>
            <a:r>
              <a:rPr lang="el-GR" sz="1050" dirty="0">
                <a:solidFill>
                  <a:srgbClr val="FF0000"/>
                </a:solidFill>
                <a:latin typeface="Cambria" panose="02040503050406030204" pitchFamily="18" charset="0"/>
              </a:rPr>
              <a:t>Εικόνα</a:t>
            </a:r>
            <a:r>
              <a:rPr lang="el-GR" sz="1050" dirty="0" smtClean="0">
                <a:solidFill>
                  <a:srgbClr val="FF0000"/>
                </a:solidFill>
                <a:latin typeface="Cambria" panose="02040503050406030204" pitchFamily="18" charset="0"/>
              </a:rPr>
              <a:t>: Μητέρα και κόρη απολαμβάνουν την επίδραση της ηλεκτρικής φόρτισης των σωμάτων τους. Κάθε μια ξεχωριστή τρίχα των μαλλιών τους φορτίζεται και προκύπτει μια απωθητική δύναμη μεταξύ των τριχών, με αποτέλεσμα να «σηκώνονται οι τρίχες τους». </a:t>
            </a:r>
            <a:r>
              <a:rPr lang="el-GR" sz="1050" dirty="0" smtClean="0">
                <a:solidFill>
                  <a:srgbClr val="FF0000"/>
                </a:solidFill>
                <a:latin typeface="Cambria" panose="02040503050406030204" pitchFamily="18" charset="0"/>
                <a:sym typeface="Wingdings" panose="05000000000000000000" pitchFamily="2" charset="2"/>
              </a:rPr>
              <a:t> (</a:t>
            </a:r>
            <a:r>
              <a:rPr lang="en-US" sz="1050" dirty="0" smtClean="0">
                <a:solidFill>
                  <a:srgbClr val="FF0000"/>
                </a:solidFill>
                <a:latin typeface="Cambria" panose="02040503050406030204" pitchFamily="18" charset="0"/>
                <a:sym typeface="Wingdings" panose="05000000000000000000" pitchFamily="2" charset="2"/>
              </a:rPr>
              <a:t>Courtesy of Resonance Research Corporation)</a:t>
            </a:r>
            <a:endParaRPr lang="en-US" sz="1050" dirty="0">
              <a:solidFill>
                <a:srgbClr val="FF0000"/>
              </a:solidFill>
              <a:latin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415802"/>
            <a:ext cx="4191000" cy="3440343"/>
          </a:xfrm>
          <a:prstGeom prst="rect">
            <a:avLst/>
          </a:prstGeom>
          <a:ln>
            <a:noFill/>
          </a:ln>
          <a:effectLst>
            <a:softEdge rad="112500"/>
          </a:effectLst>
        </p:spPr>
      </p:pic>
    </p:spTree>
    <p:extLst>
      <p:ext uri="{BB962C8B-B14F-4D97-AF65-F5344CB8AC3E}">
        <p14:creationId xmlns:p14="http://schemas.microsoft.com/office/powerpoint/2010/main" val="23019029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Ηλεκτρικά Πεδία</a:t>
            </a:r>
            <a:endParaRPr lang="el-GR" dirty="0"/>
          </a:p>
        </p:txBody>
      </p:sp>
      <p:sp>
        <p:nvSpPr>
          <p:cNvPr id="3" name="Content Placeholder 2"/>
          <p:cNvSpPr>
            <a:spLocks noGrp="1"/>
          </p:cNvSpPr>
          <p:nvPr>
            <p:ph idx="1"/>
          </p:nvPr>
        </p:nvSpPr>
        <p:spPr>
          <a:xfrm>
            <a:off x="738350" y="1371600"/>
            <a:ext cx="7872249" cy="5105400"/>
          </a:xfrm>
        </p:spPr>
        <p:txBody>
          <a:bodyPr>
            <a:normAutofit/>
          </a:bodyPr>
          <a:lstStyle/>
          <a:p>
            <a:r>
              <a:rPr lang="el-GR" dirty="0" smtClean="0"/>
              <a:t>Όλοι έχετε </a:t>
            </a:r>
            <a:r>
              <a:rPr lang="en-US" dirty="0" smtClean="0"/>
              <a:t>“</a:t>
            </a:r>
            <a:r>
              <a:rPr lang="el-GR" dirty="0" smtClean="0"/>
              <a:t>δει</a:t>
            </a:r>
            <a:r>
              <a:rPr lang="en-US" dirty="0" smtClean="0"/>
              <a:t>”</a:t>
            </a:r>
            <a:r>
              <a:rPr lang="el-GR" dirty="0" smtClean="0"/>
              <a:t> ηλεκτρικά πεδία γύρω σας</a:t>
            </a:r>
          </a:p>
          <a:p>
            <a:pPr lvl="1"/>
            <a:r>
              <a:rPr lang="el-GR" dirty="0" smtClean="0"/>
              <a:t>Τρίψτε ένα μπαλόνι στα μαλλιά σας και θα δείτε ότι έλκει κομματάκια χαρτιού</a:t>
            </a:r>
          </a:p>
          <a:p>
            <a:r>
              <a:rPr lang="el-GR" dirty="0" smtClean="0"/>
              <a:t>Μια τέτοια συμπεριφορά της ύλης αναφέρεται ως </a:t>
            </a:r>
            <a:r>
              <a:rPr lang="el-GR" b="1" i="1" dirty="0" smtClean="0"/>
              <a:t>ηλεκτρική φόρτιση</a:t>
            </a:r>
          </a:p>
          <a:p>
            <a:r>
              <a:rPr lang="el-GR" dirty="0" smtClean="0"/>
              <a:t>Απλά πειράματα έδειξαν ότι υπάρχουν δυο είδη ηλεκτρικού φορτίου (</a:t>
            </a:r>
            <a:r>
              <a:rPr lang="en-US" dirty="0" smtClean="0"/>
              <a:t>B. Franklin)</a:t>
            </a:r>
            <a:endParaRPr lang="el-GR" dirty="0" smtClean="0"/>
          </a:p>
          <a:p>
            <a:pPr lvl="1"/>
            <a:r>
              <a:rPr lang="el-GR" dirty="0" smtClean="0"/>
              <a:t>Ονομάστηκαν </a:t>
            </a:r>
            <a:r>
              <a:rPr lang="el-GR" i="1" dirty="0" smtClean="0"/>
              <a:t>θετικό</a:t>
            </a:r>
            <a:r>
              <a:rPr lang="el-GR" dirty="0" smtClean="0"/>
              <a:t> και αρνητικό </a:t>
            </a:r>
            <a:r>
              <a:rPr lang="el-GR" i="1" dirty="0" smtClean="0"/>
              <a:t>φορτίο</a:t>
            </a:r>
          </a:p>
          <a:p>
            <a:pPr lvl="1"/>
            <a:r>
              <a:rPr lang="el-GR" dirty="0" smtClean="0"/>
              <a:t>Τα ηλεκτρόνια έχουν αρνητικ</a:t>
            </a:r>
            <a:r>
              <a:rPr lang="el-GR" dirty="0"/>
              <a:t>ό</a:t>
            </a:r>
            <a:r>
              <a:rPr lang="el-GR" dirty="0" smtClean="0"/>
              <a:t> φορτίο</a:t>
            </a:r>
          </a:p>
          <a:p>
            <a:pPr lvl="1"/>
            <a:r>
              <a:rPr lang="el-GR" dirty="0" smtClean="0"/>
              <a:t>Τα πρωτόνια έχουν θετικό φορτίο</a:t>
            </a:r>
          </a:p>
          <a:p>
            <a:r>
              <a:rPr lang="el-GR" b="1" dirty="0" smtClean="0"/>
              <a:t>Φορτία ίδιου προσήμου απωθούνται</a:t>
            </a:r>
          </a:p>
          <a:p>
            <a:r>
              <a:rPr lang="el-GR" b="1" dirty="0" smtClean="0"/>
              <a:t>Φορτία αντίθετου προσήμου έλκονται</a:t>
            </a:r>
          </a:p>
          <a:p>
            <a:endParaRPr lang="el-GR" dirty="0"/>
          </a:p>
        </p:txBody>
      </p:sp>
    </p:spTree>
    <p:extLst>
      <p:ext uri="{BB962C8B-B14F-4D97-AF65-F5344CB8AC3E}">
        <p14:creationId xmlns:p14="http://schemas.microsoft.com/office/powerpoint/2010/main" val="364632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Ηλεκτρικά Πεδία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5105400"/>
              </a:xfrm>
            </p:spPr>
            <p:txBody>
              <a:bodyPr>
                <a:normAutofit lnSpcReduction="10000"/>
              </a:bodyPr>
              <a:lstStyle/>
              <a:p>
                <a:r>
                  <a:rPr lang="el-GR" b="1" i="1" dirty="0" smtClean="0"/>
                  <a:t>Διατήρηση του ηλεκτρικού φορτίου</a:t>
                </a:r>
              </a:p>
              <a:p>
                <a:pPr lvl="1"/>
                <a:r>
                  <a:rPr lang="el-GR" dirty="0" smtClean="0"/>
                  <a:t>…σε απομονωμένο σύστημα</a:t>
                </a:r>
              </a:p>
              <a:p>
                <a:pPr lvl="1"/>
                <a:r>
                  <a:rPr lang="el-GR" dirty="0" smtClean="0"/>
                  <a:t>Μεταφορά φορτίου από ένα αντικείμενο σε ένα άλλο</a:t>
                </a:r>
              </a:p>
              <a:p>
                <a:pPr lvl="2"/>
                <a:r>
                  <a:rPr lang="el-GR" dirty="0" smtClean="0"/>
                  <a:t>Το ένα φορτίζεται θετικά, το άλλο αρνητικά</a:t>
                </a:r>
              </a:p>
              <a:p>
                <a:pPr lvl="1"/>
                <a:r>
                  <a:rPr lang="el-GR" dirty="0" smtClean="0"/>
                  <a:t>Ποιος είναι όμως</a:t>
                </a:r>
                <a:r>
                  <a:rPr lang="el-GR" dirty="0"/>
                  <a:t> </a:t>
                </a:r>
                <a:r>
                  <a:rPr lang="el-GR" dirty="0" smtClean="0"/>
                  <a:t>ο «μεταφορέας» του φορτίου;</a:t>
                </a:r>
              </a:p>
              <a:p>
                <a:pPr lvl="2"/>
                <a:r>
                  <a:rPr lang="el-GR" dirty="0" smtClean="0"/>
                  <a:t>Ξέρουμε πλέον ότι τα </a:t>
                </a:r>
                <a:r>
                  <a:rPr lang="el-GR" b="1" dirty="0" smtClean="0"/>
                  <a:t>ηλεκτρόνια </a:t>
                </a:r>
                <a:r>
                  <a:rPr lang="el-GR" dirty="0" smtClean="0"/>
                  <a:t>μεταφέρουν φορτίο</a:t>
                </a:r>
              </a:p>
              <a:p>
                <a:pPr lvl="2"/>
                <a:r>
                  <a:rPr lang="el-GR" dirty="0" smtClean="0"/>
                  <a:t>Ηλεκτρόνια μεταφέρονται από ένα υλικό σε ένα άλλο, δημιουργώντας θετικό ή αρνητικό φορτίο</a:t>
                </a:r>
              </a:p>
              <a:p>
                <a:r>
                  <a:rPr lang="el-GR" dirty="0" smtClean="0"/>
                  <a:t>Το 1909, ο </a:t>
                </a:r>
                <a:r>
                  <a:rPr lang="en-US" dirty="0" err="1" smtClean="0"/>
                  <a:t>Milikan</a:t>
                </a:r>
                <a:r>
                  <a:rPr lang="en-US" dirty="0" smtClean="0"/>
                  <a:t> </a:t>
                </a:r>
                <a:r>
                  <a:rPr lang="el-GR" dirty="0" smtClean="0"/>
                  <a:t>ανακάλυψε ότι το ηλεκτρικό φορτίο </a:t>
                </a:r>
                <a14:m>
                  <m:oMath xmlns:m="http://schemas.openxmlformats.org/officeDocument/2006/math">
                    <m:r>
                      <a:rPr lang="en-US" b="0" i="1" smtClean="0">
                        <a:latin typeface="Cambria Math" panose="02040503050406030204" pitchFamily="18" charset="0"/>
                      </a:rPr>
                      <m:t>𝑞</m:t>
                    </m:r>
                  </m:oMath>
                </a14:m>
                <a:r>
                  <a:rPr lang="en-US" dirty="0" smtClean="0"/>
                  <a:t> </a:t>
                </a:r>
                <a:r>
                  <a:rPr lang="el-GR" dirty="0" smtClean="0"/>
                  <a:t>συμβαίνει στη φύση σε ακέραια πολλαπλάσια ενός στοιχειώδους ηλεκτρικού φορτίου </a:t>
                </a:r>
                <a14:m>
                  <m:oMath xmlns:m="http://schemas.openxmlformats.org/officeDocument/2006/math">
                    <m:r>
                      <a:rPr lang="en-US" b="0" i="1" smtClean="0">
                        <a:latin typeface="Cambria Math" panose="02040503050406030204" pitchFamily="18" charset="0"/>
                      </a:rPr>
                      <m:t>𝑒</m:t>
                    </m:r>
                  </m:oMath>
                </a14:m>
                <a:r>
                  <a:rPr lang="en-US" dirty="0" smtClean="0"/>
                  <a:t>: </a:t>
                </a:r>
                <a14:m>
                  <m:oMath xmlns:m="http://schemas.openxmlformats.org/officeDocument/2006/math">
                    <m:r>
                      <a:rPr lang="en-US" i="1">
                        <a:latin typeface="Cambria Math" panose="02040503050406030204" pitchFamily="18" charset="0"/>
                      </a:rPr>
                      <m:t>𝑞</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𝑁𝑒</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ℤ</m:t>
                    </m:r>
                  </m:oMath>
                </a14:m>
                <a:endParaRPr lang="en-US" dirty="0" smtClean="0"/>
              </a:p>
              <a:p>
                <a:pPr lvl="1"/>
                <a:r>
                  <a:rPr lang="el-GR" dirty="0" smtClean="0"/>
                  <a:t>Λέμε ότι το ηλεκτρικό φορτίο είναι </a:t>
                </a:r>
                <a:r>
                  <a:rPr lang="el-GR" b="1" i="1" dirty="0" smtClean="0"/>
                  <a:t>κβαντισμένο</a:t>
                </a:r>
              </a:p>
              <a:p>
                <a:pPr lvl="1"/>
                <a:r>
                  <a:rPr lang="el-GR" dirty="0" smtClean="0"/>
                  <a:t>Ηλεκτρόνιο: φορτίο -</a:t>
                </a:r>
                <a:r>
                  <a:rPr lang="en-US" dirty="0" smtClean="0"/>
                  <a:t>e</a:t>
                </a:r>
              </a:p>
              <a:p>
                <a:pPr lvl="1"/>
                <a:r>
                  <a:rPr lang="el-GR" dirty="0" smtClean="0"/>
                  <a:t>Πρωτόνιο: φορτίο +</a:t>
                </a:r>
                <a:r>
                  <a:rPr lang="en-US" dirty="0" smtClean="0"/>
                  <a:t>e</a:t>
                </a:r>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105400"/>
              </a:xfrm>
              <a:blipFill rotWithShape="0">
                <a:blip r:embed="rId2"/>
                <a:stretch>
                  <a:fillRect t="-1671" r="-310"/>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5708160" y="4910400"/>
              <a:ext cx="1334520" cy="344520"/>
            </p14:xfrm>
          </p:contentPart>
        </mc:Choice>
        <mc:Fallback xmlns="">
          <p:pic>
            <p:nvPicPr>
              <p:cNvPr id="4" name="Ink 3"/>
              <p:cNvPicPr/>
              <p:nvPr/>
            </p:nvPicPr>
            <p:blipFill>
              <a:blip r:embed="rId4"/>
              <a:stretch>
                <a:fillRect/>
              </a:stretch>
            </p:blipFill>
            <p:spPr>
              <a:xfrm>
                <a:off x="5699160" y="4902480"/>
                <a:ext cx="1352880" cy="361080"/>
              </a:xfrm>
              <a:prstGeom prst="rect">
                <a:avLst/>
              </a:prstGeom>
            </p:spPr>
          </p:pic>
        </mc:Fallback>
      </mc:AlternateContent>
    </p:spTree>
    <p:extLst>
      <p:ext uri="{BB962C8B-B14F-4D97-AF65-F5344CB8AC3E}">
        <p14:creationId xmlns:p14="http://schemas.microsoft.com/office/powerpoint/2010/main" val="144942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Ηλεκτρικά Πεδία</a:t>
            </a:r>
            <a:endParaRPr lang="el-GR" dirty="0"/>
          </a:p>
        </p:txBody>
      </p:sp>
      <p:sp>
        <p:nvSpPr>
          <p:cNvPr id="3" name="Content Placeholder 2"/>
          <p:cNvSpPr>
            <a:spLocks noGrp="1"/>
          </p:cNvSpPr>
          <p:nvPr>
            <p:ph idx="1"/>
          </p:nvPr>
        </p:nvSpPr>
        <p:spPr>
          <a:xfrm>
            <a:off x="738350" y="1371600"/>
            <a:ext cx="7872249" cy="5105400"/>
          </a:xfrm>
        </p:spPr>
        <p:txBody>
          <a:bodyPr>
            <a:normAutofit/>
          </a:bodyPr>
          <a:lstStyle/>
          <a:p>
            <a:r>
              <a:rPr lang="el-GR" b="1" i="1" dirty="0" smtClean="0"/>
              <a:t>Κατηγοριοποίηση υλικών</a:t>
            </a:r>
          </a:p>
          <a:p>
            <a:pPr lvl="1"/>
            <a:r>
              <a:rPr lang="el-GR" b="1" i="1" dirty="0" smtClean="0"/>
              <a:t>Αγωγοί: </a:t>
            </a:r>
            <a:r>
              <a:rPr lang="el-GR" dirty="0" smtClean="0"/>
              <a:t>υλικά όπου κάποια ηλεκτρόνια είναι ελεύθερα και δεν είναι δεσμευμένα σε άτομα, και μπορούν να κινηθούν σχετικά ελεύθερα στο υλικό</a:t>
            </a:r>
          </a:p>
          <a:p>
            <a:pPr lvl="2"/>
            <a:r>
              <a:rPr lang="el-GR" dirty="0"/>
              <a:t>Όταν φορτιστούν, το φορτίο κατανέμεται σε όλη την επιφάνεια του υλικού</a:t>
            </a:r>
          </a:p>
          <a:p>
            <a:pPr lvl="1"/>
            <a:r>
              <a:rPr lang="el-GR" b="1" i="1" dirty="0" smtClean="0"/>
              <a:t>Μονωτές: </a:t>
            </a:r>
            <a:r>
              <a:rPr lang="el-GR" dirty="0" smtClean="0"/>
              <a:t>υλικά που όλα τα </a:t>
            </a:r>
            <a:r>
              <a:rPr lang="el-GR" dirty="0" err="1" smtClean="0"/>
              <a:t>ηλεκτρόνιά</a:t>
            </a:r>
            <a:r>
              <a:rPr lang="el-GR" dirty="0" smtClean="0"/>
              <a:t> τους είναι δεσμευμένα σε άτομα και δεν μπορούν να κινηθούν ελεύθερα</a:t>
            </a:r>
          </a:p>
          <a:p>
            <a:pPr lvl="2"/>
            <a:r>
              <a:rPr lang="el-GR" dirty="0"/>
              <a:t>Όταν φορτιστούν, το φορτίο κατανέμεται σε μια συγκεκριμένη </a:t>
            </a:r>
            <a:r>
              <a:rPr lang="el-GR" dirty="0" smtClean="0"/>
              <a:t>περιοχή</a:t>
            </a:r>
          </a:p>
          <a:p>
            <a:pPr lvl="1"/>
            <a:r>
              <a:rPr lang="el-GR" b="1" i="1" dirty="0" smtClean="0"/>
              <a:t>Ημιαγωγοί: </a:t>
            </a:r>
            <a:r>
              <a:rPr lang="el-GR" dirty="0" smtClean="0"/>
              <a:t>με προσθήκη συγκεκριμένης ποσότητας ατόμων στο υλικό, εναλλάσσονται από αγωγοί σε μονωτές</a:t>
            </a:r>
            <a:endParaRPr lang="el-GR" b="1" i="1" dirty="0" smtClean="0"/>
          </a:p>
        </p:txBody>
      </p:sp>
    </p:spTree>
    <p:extLst>
      <p:ext uri="{BB962C8B-B14F-4D97-AF65-F5344CB8AC3E}">
        <p14:creationId xmlns:p14="http://schemas.microsoft.com/office/powerpoint/2010/main" val="295533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Ηλεκτρικά Πεδία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4950730"/>
              </a:xfrm>
            </p:spPr>
            <p:txBody>
              <a:bodyPr>
                <a:normAutofit/>
              </a:bodyPr>
              <a:lstStyle/>
              <a:p>
                <a:r>
                  <a:rPr lang="el-GR" b="1" i="1" dirty="0" smtClean="0"/>
                  <a:t>Ο νόμος του </a:t>
                </a:r>
                <a:r>
                  <a:rPr lang="en-US" b="1" i="1" dirty="0" smtClean="0"/>
                  <a:t>Coulomb</a:t>
                </a:r>
              </a:p>
              <a:p>
                <a:pPr lvl="1"/>
                <a:r>
                  <a:rPr lang="en-US" dirty="0" smtClean="0"/>
                  <a:t>O Charles Coulomb </a:t>
                </a:r>
                <a:r>
                  <a:rPr lang="el-GR" dirty="0" smtClean="0"/>
                  <a:t>ανακάλυψε το μέτρο των ηλεκτρικών δυνάμεων ανάμεσα σε ακίνητα φορτισμένα σωματίδια</a:t>
                </a:r>
              </a:p>
              <a:p>
                <a:pPr lvl="1"/>
                <a:endParaRPr lang="el-GR" dirty="0" smtClean="0"/>
              </a:p>
              <a:p>
                <a:pPr lvl="1"/>
                <a:r>
                  <a:rPr lang="el-GR" dirty="0" smtClean="0"/>
                  <a:t>Από τα πειράματά του προέκυψε ότι </a:t>
                </a:r>
                <a:r>
                  <a:rPr lang="el-GR" b="1" i="1" dirty="0" smtClean="0"/>
                  <a:t>η ηλεκτρική δύναμη ανάμεσα σε δυο ακίνητα φορτισμένα σωματίδια </a:t>
                </a:r>
                <a14:m>
                  <m:oMath xmlns:m="http://schemas.openxmlformats.org/officeDocument/2006/math">
                    <m:sSub>
                      <m:sSubPr>
                        <m:ctrlPr>
                          <a:rPr lang="el-GR" b="1" i="1" smtClean="0">
                            <a:latin typeface="Cambria Math" panose="02040503050406030204" pitchFamily="18" charset="0"/>
                          </a:rPr>
                        </m:ctrlPr>
                      </m:sSubPr>
                      <m:e>
                        <m:r>
                          <a:rPr lang="en-US" b="1" i="1" smtClean="0">
                            <a:latin typeface="Cambria Math" panose="02040503050406030204" pitchFamily="18" charset="0"/>
                          </a:rPr>
                          <m:t>𝒒</m:t>
                        </m:r>
                      </m:e>
                      <m:sub>
                        <m:r>
                          <a:rPr lang="en-US" b="1" i="1" smtClean="0">
                            <a:latin typeface="Cambria Math" panose="02040503050406030204" pitchFamily="18" charset="0"/>
                          </a:rPr>
                          <m:t>𝟏</m:t>
                        </m:r>
                      </m:sub>
                    </m:sSub>
                    <m:r>
                      <a:rPr lang="en-US" b="1" i="1" smtClean="0">
                        <a:latin typeface="Cambria Math" panose="02040503050406030204" pitchFamily="18" charset="0"/>
                      </a:rPr>
                      <m:t>, </m:t>
                    </m:r>
                    <m:sSub>
                      <m:sSubPr>
                        <m:ctrlPr>
                          <a:rPr lang="el-GR" b="1" i="1" smtClean="0">
                            <a:latin typeface="Cambria Math" panose="02040503050406030204" pitchFamily="18" charset="0"/>
                          </a:rPr>
                        </m:ctrlPr>
                      </m:sSubPr>
                      <m:e>
                        <m:r>
                          <a:rPr lang="en-US" b="1" i="1" smtClean="0">
                            <a:latin typeface="Cambria Math" panose="02040503050406030204" pitchFamily="18" charset="0"/>
                          </a:rPr>
                          <m:t>𝒒</m:t>
                        </m:r>
                      </m:e>
                      <m:sub>
                        <m:r>
                          <a:rPr lang="en-US" b="1" i="1" smtClean="0">
                            <a:latin typeface="Cambria Math" panose="02040503050406030204" pitchFamily="18" charset="0"/>
                          </a:rPr>
                          <m:t>𝟐</m:t>
                        </m:r>
                      </m:sub>
                    </m:sSub>
                  </m:oMath>
                </a14:m>
                <a:r>
                  <a:rPr lang="el-GR" b="1" i="1" dirty="0" smtClean="0"/>
                  <a:t> (μηδενικού μεγέθους</a:t>
                </a:r>
                <a:r>
                  <a:rPr lang="en-US" b="1" i="1" dirty="0" smtClean="0"/>
                  <a:t> - </a:t>
                </a:r>
                <a:r>
                  <a:rPr lang="el-GR" b="1" i="1" dirty="0" smtClean="0"/>
                  <a:t>σημειακά) που απέχουν απόσταση </a:t>
                </a:r>
                <a14:m>
                  <m:oMath xmlns:m="http://schemas.openxmlformats.org/officeDocument/2006/math">
                    <m:r>
                      <a:rPr lang="en-US" b="1" i="1" smtClean="0">
                        <a:latin typeface="Cambria Math" panose="02040503050406030204" pitchFamily="18" charset="0"/>
                      </a:rPr>
                      <m:t>𝒓</m:t>
                    </m:r>
                  </m:oMath>
                </a14:m>
                <a:r>
                  <a:rPr lang="en-US" b="1" i="1" dirty="0" smtClean="0"/>
                  <a:t> </a:t>
                </a:r>
                <a:r>
                  <a:rPr lang="el-GR" b="1" i="1" dirty="0" smtClean="0"/>
                  <a:t>μεταξύ τους δίνεται από τη σχέση </a:t>
                </a:r>
                <a:r>
                  <a:rPr lang="en-US" b="1" i="1" dirty="0" smtClean="0">
                    <a:latin typeface="Cambria Math" panose="02040503050406030204" pitchFamily="18" charset="0"/>
                  </a:rPr>
                  <a:t/>
                </a:r>
                <a:br>
                  <a:rPr lang="en-US" b="1" i="1" dirty="0" smtClean="0">
                    <a:latin typeface="Cambria Math" panose="02040503050406030204" pitchFamily="18" charset="0"/>
                  </a:rPr>
                </a:br>
                <a:r>
                  <a:rPr lang="el-GR" b="1" i="1" dirty="0" smtClean="0">
                    <a:latin typeface="Cambria Math" panose="02040503050406030204" pitchFamily="18" charset="0"/>
                  </a:rPr>
                  <a:t/>
                </a:r>
                <a:br>
                  <a:rPr lang="el-GR" b="1" i="1" dirty="0" smtClean="0">
                    <a:latin typeface="Cambria Math" panose="02040503050406030204" pitchFamily="18" charset="0"/>
                  </a:rPr>
                </a:br>
                <a14:m>
                  <m:oMath xmlns:m="http://schemas.openxmlformats.org/officeDocument/2006/math">
                    <m:sSub>
                      <m:sSubPr>
                        <m:ctrlPr>
                          <a:rPr lang="el-GR" b="1" i="1" smtClean="0">
                            <a:latin typeface="Cambria Math" panose="02040503050406030204" pitchFamily="18" charset="0"/>
                          </a:rPr>
                        </m:ctrlPr>
                      </m:sSubPr>
                      <m:e>
                        <m:r>
                          <a:rPr lang="en-US" b="1" i="1" smtClean="0">
                            <a:latin typeface="Cambria Math" panose="02040503050406030204" pitchFamily="18" charset="0"/>
                          </a:rPr>
                          <m:t>𝑭</m:t>
                        </m:r>
                      </m:e>
                      <m:sub>
                        <m:r>
                          <a:rPr lang="en-US" b="1" i="1" smtClean="0">
                            <a:latin typeface="Cambria Math" panose="02040503050406030204" pitchFamily="18" charset="0"/>
                          </a:rPr>
                          <m:t>𝒆</m:t>
                        </m:r>
                      </m:sub>
                    </m:sSub>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𝒌</m:t>
                        </m:r>
                      </m:e>
                      <m:sub>
                        <m:r>
                          <a:rPr lang="en-US" b="1" i="1" smtClean="0">
                            <a:latin typeface="Cambria Math" panose="02040503050406030204" pitchFamily="18" charset="0"/>
                          </a:rPr>
                          <m:t>𝒆</m:t>
                        </m:r>
                      </m:sub>
                    </m:sSub>
                    <m:f>
                      <m:fPr>
                        <m:ctrlPr>
                          <a:rPr lang="en-US" b="1" i="1" smtClean="0">
                            <a:latin typeface="Cambria Math" panose="02040503050406030204" pitchFamily="18" charset="0"/>
                          </a:rPr>
                        </m:ctrlPr>
                      </m:fPr>
                      <m:num>
                        <m:d>
                          <m:dPr>
                            <m:begChr m:val="|"/>
                            <m:endChr m:val="|"/>
                            <m:ctrlPr>
                              <a:rPr lang="en-US" b="1" i="1" smtClean="0">
                                <a:latin typeface="Cambria Math" panose="02040503050406030204" pitchFamily="18" charset="0"/>
                              </a:rPr>
                            </m:ctrlPr>
                          </m:dPr>
                          <m:e>
                            <m:sSub>
                              <m:sSubPr>
                                <m:ctrlPr>
                                  <a:rPr lang="en-US" b="1" i="1" smtClean="0">
                                    <a:latin typeface="Cambria Math" panose="02040503050406030204" pitchFamily="18" charset="0"/>
                                  </a:rPr>
                                </m:ctrlPr>
                              </m:sSubPr>
                              <m:e>
                                <m:r>
                                  <a:rPr lang="en-US" b="1" i="1" smtClean="0">
                                    <a:latin typeface="Cambria Math" panose="02040503050406030204" pitchFamily="18" charset="0"/>
                                  </a:rPr>
                                  <m:t>𝒒</m:t>
                                </m:r>
                              </m:e>
                              <m:sub>
                                <m:r>
                                  <a:rPr lang="en-US" b="1" i="1" smtClean="0">
                                    <a:latin typeface="Cambria Math" panose="02040503050406030204" pitchFamily="18" charset="0"/>
                                  </a:rPr>
                                  <m:t>𝟏</m:t>
                                </m:r>
                              </m:sub>
                            </m:sSub>
                          </m:e>
                        </m:d>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𝒒</m:t>
                            </m:r>
                          </m:e>
                          <m:sub>
                            <m:r>
                              <a:rPr lang="en-US" b="1" i="1" smtClean="0">
                                <a:latin typeface="Cambria Math" panose="02040503050406030204" pitchFamily="18" charset="0"/>
                              </a:rPr>
                              <m:t>𝟐</m:t>
                            </m:r>
                          </m:sub>
                        </m:sSub>
                        <m:r>
                          <a:rPr lang="en-US" b="1" i="1" smtClean="0">
                            <a:latin typeface="Cambria Math" panose="02040503050406030204" pitchFamily="18" charset="0"/>
                          </a:rPr>
                          <m:t>|</m:t>
                        </m:r>
                      </m:num>
                      <m:den>
                        <m:sSup>
                          <m:sSupPr>
                            <m:ctrlPr>
                              <a:rPr lang="en-US" b="1" i="1" smtClean="0">
                                <a:latin typeface="Cambria Math" panose="02040503050406030204" pitchFamily="18" charset="0"/>
                              </a:rPr>
                            </m:ctrlPr>
                          </m:sSupPr>
                          <m:e>
                            <m:r>
                              <a:rPr lang="en-US" b="1" i="1" smtClean="0">
                                <a:latin typeface="Cambria Math" panose="02040503050406030204" pitchFamily="18" charset="0"/>
                              </a:rPr>
                              <m:t>𝒓</m:t>
                            </m:r>
                          </m:e>
                          <m:sup>
                            <m:r>
                              <a:rPr lang="en-US" b="1" i="1" smtClean="0">
                                <a:latin typeface="Cambria Math" panose="02040503050406030204" pitchFamily="18" charset="0"/>
                              </a:rPr>
                              <m:t>𝟐</m:t>
                            </m:r>
                          </m:sup>
                        </m:sSup>
                      </m:den>
                    </m:f>
                  </m:oMath>
                </a14:m>
                <a:endParaRPr lang="el-GR" b="1" i="1" dirty="0" smtClean="0"/>
              </a:p>
              <a:p>
                <a:pPr lvl="1"/>
                <a:endParaRPr lang="el-GR" dirty="0"/>
              </a:p>
              <a:p>
                <a:pPr marL="365760" lvl="1" indent="0">
                  <a:buNone/>
                </a:pPr>
                <a:r>
                  <a:rPr lang="el-GR" dirty="0" smtClean="0"/>
                  <a:t>     όπου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𝑒</m:t>
                        </m:r>
                      </m:sub>
                    </m:sSub>
                  </m:oMath>
                </a14:m>
                <a:r>
                  <a:rPr lang="el-GR" dirty="0" smtClean="0"/>
                  <a:t> ονομάζεται σταθερά του </a:t>
                </a:r>
                <a:r>
                  <a:rPr lang="en-US" dirty="0" smtClean="0"/>
                  <a:t>Coulomb</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4950730"/>
              </a:xfrm>
              <a:blipFill rotWithShape="0">
                <a:blip r:embed="rId2"/>
                <a:stretch>
                  <a:fillRect t="-985" r="-1704"/>
                </a:stretch>
              </a:blipFill>
            </p:spPr>
            <p:txBody>
              <a:bodyPr/>
              <a:lstStyle/>
              <a:p>
                <a:r>
                  <a:rPr lang="el-GR">
                    <a:noFill/>
                  </a:rPr>
                  <a:t> </a:t>
                </a:r>
              </a:p>
            </p:txBody>
          </p:sp>
        </mc:Fallback>
      </mc:AlternateContent>
    </p:spTree>
    <p:extLst>
      <p:ext uri="{BB962C8B-B14F-4D97-AF65-F5344CB8AC3E}">
        <p14:creationId xmlns:p14="http://schemas.microsoft.com/office/powerpoint/2010/main" val="30797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Ηλεκτρικά Πεδία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5181600"/>
              </a:xfrm>
            </p:spPr>
            <p:txBody>
              <a:bodyPr>
                <a:normAutofit lnSpcReduction="10000"/>
              </a:bodyPr>
              <a:lstStyle/>
              <a:p>
                <a:r>
                  <a:rPr lang="el-GR" b="1" i="1" dirty="0" smtClean="0"/>
                  <a:t>Ο νόμος του </a:t>
                </a:r>
                <a:r>
                  <a:rPr lang="en-US" b="1" i="1" dirty="0" smtClean="0"/>
                  <a:t>Coulomb</a:t>
                </a:r>
                <a:endParaRPr lang="el-GR" dirty="0"/>
              </a:p>
              <a:p>
                <a:pPr lvl="1"/>
                <a:r>
                  <a:rPr lang="el-GR" dirty="0" smtClean="0"/>
                  <a:t>Πειράματα έδειξαν ότι η ηλεκτρική δύναμη είναι συντηρητική</a:t>
                </a:r>
              </a:p>
              <a:p>
                <a:pPr lvl="1"/>
                <a:r>
                  <a:rPr lang="el-GR" dirty="0" smtClean="0"/>
                  <a:t>Μονάδα μέτρησης στο </a:t>
                </a:r>
                <a:r>
                  <a:rPr lang="en-US" dirty="0" smtClean="0"/>
                  <a:t>S.I. : Newton (N)</a:t>
                </a:r>
              </a:p>
              <a:p>
                <a:pPr lvl="1"/>
                <a:r>
                  <a:rPr lang="el-GR" dirty="0" smtClean="0"/>
                  <a:t>Σταθερά </a:t>
                </a:r>
                <a14:m>
                  <m:oMath xmlns:m="http://schemas.openxmlformats.org/officeDocument/2006/math">
                    <m:sSub>
                      <m:sSubPr>
                        <m:ctrlPr>
                          <a:rPr lang="en-US" i="1">
                            <a:latin typeface="Cambria Math" panose="02040503050406030204" pitchFamily="18" charset="0"/>
                          </a:rPr>
                        </m:ctrlPr>
                      </m:sSubPr>
                      <m:e>
                        <m:r>
                          <a:rPr lang="en-US" b="0" i="1">
                            <a:latin typeface="Cambria Math" panose="02040503050406030204" pitchFamily="18" charset="0"/>
                          </a:rPr>
                          <m:t>𝑘</m:t>
                        </m:r>
                      </m:e>
                      <m:sub>
                        <m:r>
                          <a:rPr lang="en-US" b="0" i="1">
                            <a:latin typeface="Cambria Math" panose="02040503050406030204" pitchFamily="18" charset="0"/>
                          </a:rPr>
                          <m:t>𝑒</m:t>
                        </m:r>
                      </m:sub>
                    </m:sSub>
                  </m:oMath>
                </a14:m>
                <a:endParaRPr lang="en-US" i="1" dirty="0" smtClean="0"/>
              </a:p>
              <a:p>
                <a:pPr lvl="2"/>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𝑒</m:t>
                        </m:r>
                      </m:sub>
                    </m:sSub>
                    <m:r>
                      <a:rPr lang="el-GR" b="0" i="1" smtClean="0">
                        <a:latin typeface="Cambria Math" panose="02040503050406030204" pitchFamily="18" charset="0"/>
                      </a:rPr>
                      <m:t>=8.987</m:t>
                    </m:r>
                    <m:r>
                      <a:rPr lang="el-GR" b="0" i="1" smtClean="0">
                        <a:latin typeface="Cambria Math" panose="02040503050406030204" pitchFamily="18" charset="0"/>
                        <a:ea typeface="Cambria Math" panose="02040503050406030204" pitchFamily="18" charset="0"/>
                      </a:rPr>
                      <m:t>×</m:t>
                    </m:r>
                    <m:sSup>
                      <m:sSupPr>
                        <m:ctrlPr>
                          <a:rPr lang="el-GR"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9</m:t>
                        </m:r>
                      </m:sup>
                    </m:sSup>
                    <m:r>
                      <a:rPr lang="en-US" b="0" i="1" smtClean="0">
                        <a:latin typeface="Cambria Math" panose="02040503050406030204" pitchFamily="18" charset="0"/>
                        <a:ea typeface="Cambria Math" panose="02040503050406030204" pitchFamily="18" charset="0"/>
                      </a:rPr>
                      <m:t>  </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𝑁</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𝑚</m:t>
                            </m:r>
                          </m:e>
                          <m:sup>
                            <m:r>
                              <a:rPr lang="en-US" b="0" i="1" smtClean="0">
                                <a:latin typeface="Cambria Math" panose="02040503050406030204" pitchFamily="18" charset="0"/>
                                <a:ea typeface="Cambria Math" panose="02040503050406030204" pitchFamily="18" charset="0"/>
                              </a:rPr>
                              <m:t>2</m:t>
                            </m:r>
                          </m:sup>
                        </m:sSup>
                      </m:num>
                      <m:den>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𝐶</m:t>
                            </m:r>
                          </m:e>
                          <m:sup>
                            <m:r>
                              <a:rPr lang="en-US" b="0" i="1" smtClean="0">
                                <a:latin typeface="Cambria Math" panose="02040503050406030204" pitchFamily="18" charset="0"/>
                                <a:ea typeface="Cambria Math" panose="02040503050406030204" pitchFamily="18" charset="0"/>
                              </a:rPr>
                              <m:t>2</m:t>
                            </m:r>
                          </m:sup>
                        </m:sSup>
                      </m:den>
                    </m:f>
                  </m:oMath>
                </a14:m>
                <a:endParaRPr lang="en-US" i="1" dirty="0" smtClean="0"/>
              </a:p>
              <a:p>
                <a:pPr lvl="2"/>
                <a:r>
                  <a:rPr lang="el-GR" dirty="0" smtClean="0"/>
                  <a:t>Επίσης, γράφεται ως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𝑒</m:t>
                        </m:r>
                      </m:sub>
                    </m:sSub>
                    <m:r>
                      <a:rPr lang="el-GR" b="0" i="1" smtClean="0">
                        <a:latin typeface="Cambria Math" panose="02040503050406030204" pitchFamily="18" charset="0"/>
                      </a:rPr>
                      <m:t>=</m:t>
                    </m:r>
                    <m:f>
                      <m:fPr>
                        <m:ctrlPr>
                          <a:rPr lang="el-GR" b="0" i="1" smtClean="0">
                            <a:latin typeface="Cambria Math" panose="02040503050406030204" pitchFamily="18" charset="0"/>
                          </a:rPr>
                        </m:ctrlPr>
                      </m:fPr>
                      <m:num>
                        <m:r>
                          <a:rPr lang="el-GR" b="0" i="1" smtClean="0">
                            <a:latin typeface="Cambria Math" panose="02040503050406030204" pitchFamily="18" charset="0"/>
                          </a:rPr>
                          <m:t>1</m:t>
                        </m:r>
                      </m:num>
                      <m:den>
                        <m:r>
                          <a:rPr lang="el-GR" b="0" i="1" smtClean="0">
                            <a:latin typeface="Cambria Math" panose="02040503050406030204" pitchFamily="18" charset="0"/>
                          </a:rPr>
                          <m:t>4</m:t>
                        </m:r>
                        <m:r>
                          <a:rPr lang="el-GR" b="0" i="1" smtClean="0">
                            <a:latin typeface="Cambria Math" panose="02040503050406030204" pitchFamily="18" charset="0"/>
                          </a:rPr>
                          <m:t>𝜋</m:t>
                        </m:r>
                        <m:sSub>
                          <m:sSubPr>
                            <m:ctrlPr>
                              <a:rPr lang="el-GR" b="0" i="1" smtClean="0">
                                <a:latin typeface="Cambria Math" panose="02040503050406030204" pitchFamily="18" charset="0"/>
                              </a:rPr>
                            </m:ctrlPr>
                          </m:sSubPr>
                          <m:e>
                            <m:r>
                              <a:rPr lang="el-GR" b="0" i="1" smtClean="0">
                                <a:latin typeface="Cambria Math" panose="02040503050406030204" pitchFamily="18" charset="0"/>
                                <a:ea typeface="Cambria Math" panose="02040503050406030204" pitchFamily="18" charset="0"/>
                              </a:rPr>
                              <m:t>𝜖</m:t>
                            </m:r>
                          </m:e>
                          <m:sub>
                            <m:r>
                              <a:rPr lang="el-GR" b="0" i="1" smtClean="0">
                                <a:latin typeface="Cambria Math" panose="02040503050406030204" pitchFamily="18" charset="0"/>
                              </a:rPr>
                              <m:t>0</m:t>
                            </m:r>
                          </m:sub>
                        </m:sSub>
                      </m:den>
                    </m:f>
                  </m:oMath>
                </a14:m>
                <a:endParaRPr lang="el-GR" dirty="0" smtClean="0"/>
              </a:p>
              <a:p>
                <a:pPr lvl="3"/>
                <a:r>
                  <a:rPr lang="el-GR" dirty="0" smtClean="0"/>
                  <a:t>όπου </a:t>
                </a:r>
                <a14:m>
                  <m:oMath xmlns:m="http://schemas.openxmlformats.org/officeDocument/2006/math">
                    <m:sSub>
                      <m:sSubPr>
                        <m:ctrlPr>
                          <a:rPr lang="el-GR" i="1">
                            <a:latin typeface="Cambria Math" panose="02040503050406030204" pitchFamily="18" charset="0"/>
                          </a:rPr>
                        </m:ctrlPr>
                      </m:sSubPr>
                      <m:e>
                        <m:r>
                          <a:rPr lang="el-GR" i="1">
                            <a:latin typeface="Cambria Math" panose="02040503050406030204" pitchFamily="18" charset="0"/>
                            <a:ea typeface="Cambria Math" panose="02040503050406030204" pitchFamily="18" charset="0"/>
                          </a:rPr>
                          <m:t>𝜖</m:t>
                        </m:r>
                      </m:e>
                      <m:sub>
                        <m:r>
                          <a:rPr lang="el-GR" i="1">
                            <a:latin typeface="Cambria Math" panose="02040503050406030204" pitchFamily="18" charset="0"/>
                          </a:rPr>
                          <m:t>0</m:t>
                        </m:r>
                      </m:sub>
                    </m:sSub>
                    <m:r>
                      <a:rPr lang="el-GR" b="0" i="1" smtClean="0">
                        <a:latin typeface="Cambria Math" panose="02040503050406030204" pitchFamily="18" charset="0"/>
                      </a:rPr>
                      <m:t>=8.854</m:t>
                    </m:r>
                    <m:r>
                      <a:rPr lang="el-GR" b="0" i="1" smtClean="0">
                        <a:latin typeface="Cambria Math" panose="02040503050406030204" pitchFamily="18" charset="0"/>
                        <a:ea typeface="Cambria Math" panose="02040503050406030204" pitchFamily="18" charset="0"/>
                      </a:rPr>
                      <m:t>×</m:t>
                    </m:r>
                    <m:sSup>
                      <m:sSupPr>
                        <m:ctrlPr>
                          <a:rPr lang="el-GR" b="0" i="1" smtClean="0">
                            <a:latin typeface="Cambria Math" panose="02040503050406030204" pitchFamily="18" charset="0"/>
                            <a:ea typeface="Cambria Math" panose="02040503050406030204" pitchFamily="18" charset="0"/>
                          </a:rPr>
                        </m:ctrlPr>
                      </m:sSupPr>
                      <m:e>
                        <m:r>
                          <a:rPr lang="el-GR" b="0" i="1" smtClean="0">
                            <a:latin typeface="Cambria Math" panose="02040503050406030204" pitchFamily="18" charset="0"/>
                            <a:ea typeface="Cambria Math" panose="02040503050406030204" pitchFamily="18" charset="0"/>
                          </a:rPr>
                          <m:t>10</m:t>
                        </m:r>
                      </m:e>
                      <m:sup>
                        <m:r>
                          <a:rPr lang="el-GR" b="0" i="1" smtClean="0">
                            <a:latin typeface="Cambria Math" panose="02040503050406030204" pitchFamily="18" charset="0"/>
                            <a:ea typeface="Cambria Math" panose="02040503050406030204" pitchFamily="18" charset="0"/>
                          </a:rPr>
                          <m:t>−12</m:t>
                        </m:r>
                      </m:sup>
                    </m:sSup>
                    <m:f>
                      <m:fPr>
                        <m:ctrlPr>
                          <a:rPr lang="en-US" b="0" i="1" smtClean="0">
                            <a:latin typeface="Cambria Math" panose="02040503050406030204" pitchFamily="18" charset="0"/>
                            <a:ea typeface="Cambria Math" panose="02040503050406030204" pitchFamily="18" charset="0"/>
                          </a:rPr>
                        </m:ctrlPr>
                      </m:fPr>
                      <m:num>
                        <m:sSup>
                          <m:sSupPr>
                            <m:ctrlPr>
                              <a:rPr lang="el-GR" b="0" i="1" smtClean="0">
                                <a:latin typeface="Cambria Math" panose="02040503050406030204" pitchFamily="18" charset="0"/>
                                <a:ea typeface="Cambria Math" panose="02040503050406030204" pitchFamily="18" charset="0"/>
                              </a:rPr>
                            </m:ctrlPr>
                          </m:sSupPr>
                          <m:e>
                            <m:r>
                              <m:rPr>
                                <m:sty m:val="p"/>
                              </m:rPr>
                              <a:rPr lang="en-US" b="0" i="0" smtClean="0">
                                <a:latin typeface="Cambria Math" panose="02040503050406030204" pitchFamily="18" charset="0"/>
                                <a:ea typeface="Cambria Math" panose="02040503050406030204" pitchFamily="18" charset="0"/>
                              </a:rPr>
                              <m:t>C</m:t>
                            </m:r>
                          </m:e>
                          <m:sup>
                            <m:r>
                              <a:rPr lang="en-US" b="0" i="1" smtClean="0">
                                <a:latin typeface="Cambria Math" panose="02040503050406030204" pitchFamily="18" charset="0"/>
                                <a:ea typeface="Cambria Math" panose="02040503050406030204" pitchFamily="18" charset="0"/>
                              </a:rPr>
                              <m:t>2</m:t>
                            </m:r>
                          </m:sup>
                        </m:sSup>
                      </m:num>
                      <m:den>
                        <m:r>
                          <a:rPr lang="en-US" b="0" i="1" smtClean="0">
                            <a:latin typeface="Cambria Math" panose="02040503050406030204" pitchFamily="18" charset="0"/>
                            <a:ea typeface="Cambria Math" panose="02040503050406030204" pitchFamily="18" charset="0"/>
                          </a:rPr>
                          <m:t>𝑁</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𝑚</m:t>
                            </m:r>
                          </m:e>
                          <m:sup>
                            <m:r>
                              <a:rPr lang="en-US" b="0" i="1" smtClean="0">
                                <a:latin typeface="Cambria Math" panose="02040503050406030204" pitchFamily="18" charset="0"/>
                                <a:ea typeface="Cambria Math" panose="02040503050406030204" pitchFamily="18" charset="0"/>
                              </a:rPr>
                              <m:t>2</m:t>
                            </m:r>
                          </m:sup>
                        </m:sSup>
                      </m:den>
                    </m:f>
                    <m:r>
                      <a:rPr lang="el-GR" b="0" i="0" smtClean="0">
                        <a:latin typeface="Cambria Math" panose="02040503050406030204" pitchFamily="18" charset="0"/>
                        <a:ea typeface="Cambria Math" panose="02040503050406030204" pitchFamily="18" charset="0"/>
                      </a:rPr>
                      <m:t>,</m:t>
                    </m:r>
                  </m:oMath>
                </a14:m>
                <a:r>
                  <a:rPr lang="el-GR" b="0" dirty="0" smtClean="0">
                    <a:ea typeface="Cambria Math" panose="02040503050406030204" pitchFamily="18" charset="0"/>
                  </a:rPr>
                  <a:t> και λέγεται </a:t>
                </a:r>
                <a:r>
                  <a:rPr lang="el-GR" b="1" i="1" dirty="0" smtClean="0">
                    <a:ea typeface="Cambria Math" panose="02040503050406030204" pitchFamily="18" charset="0"/>
                  </a:rPr>
                  <a:t>διηλεκτρική σταθερά του κενού</a:t>
                </a:r>
                <a:endParaRPr lang="en-US" b="1" i="1" dirty="0" smtClean="0">
                  <a:ea typeface="Cambria Math" panose="02040503050406030204" pitchFamily="18" charset="0"/>
                </a:endParaRPr>
              </a:p>
              <a:p>
                <a:pPr lvl="1"/>
                <a:r>
                  <a:rPr lang="el-GR" dirty="0" smtClean="0"/>
                  <a:t>Το μικρότερο ελεύθερο φορτίο που έχει βρεθεί στη φύση είναι </a:t>
                </a:r>
                <a14:m>
                  <m:oMath xmlns:m="http://schemas.openxmlformats.org/officeDocument/2006/math">
                    <m:r>
                      <a:rPr lang="en-US" b="0" i="1" smtClean="0">
                        <a:latin typeface="Cambria Math" panose="02040503050406030204" pitchFamily="18" charset="0"/>
                      </a:rPr>
                      <m:t>𝑒</m:t>
                    </m:r>
                    <m:r>
                      <a:rPr lang="en-US" b="0" i="1" smtClean="0">
                        <a:latin typeface="Cambria Math" panose="02040503050406030204" pitchFamily="18" charset="0"/>
                      </a:rPr>
                      <m:t>=1.602×</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−19</m:t>
                        </m:r>
                      </m:sup>
                    </m:sSup>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𝐶</m:t>
                    </m:r>
                  </m:oMath>
                </a14:m>
                <a:endParaRPr lang="el-GR" dirty="0" smtClean="0"/>
              </a:p>
              <a:p>
                <a:pPr lvl="2"/>
                <a14:m>
                  <m:oMath xmlns:m="http://schemas.openxmlformats.org/officeDocument/2006/math">
                    <m:r>
                      <a:rPr lang="en-US" b="0" i="1" smtClean="0">
                        <a:latin typeface="Cambria Math" panose="02040503050406030204" pitchFamily="18" charset="0"/>
                        <a:ea typeface="Cambria Math" panose="02040503050406030204" pitchFamily="18" charset="0"/>
                      </a:rPr>
                      <m:t>𝐶</m:t>
                    </m:r>
                    <m:r>
                      <a:rPr lang="en-US" b="0" i="1" smtClean="0">
                        <a:latin typeface="Cambria Math" panose="02040503050406030204" pitchFamily="18" charset="0"/>
                        <a:ea typeface="Cambria Math" panose="02040503050406030204" pitchFamily="18" charset="0"/>
                      </a:rPr>
                      <m:t>=</m:t>
                    </m:r>
                    <m:r>
                      <m:rPr>
                        <m:sty m:val="p"/>
                      </m:rPr>
                      <a:rPr lang="en-US" i="0">
                        <a:latin typeface="Cambria Math" panose="02040503050406030204" pitchFamily="18" charset="0"/>
                        <a:ea typeface="Cambria Math" panose="02040503050406030204" pitchFamily="18" charset="0"/>
                      </a:rPr>
                      <m:t>C</m:t>
                    </m:r>
                    <m:r>
                      <m:rPr>
                        <m:sty m:val="p"/>
                      </m:rPr>
                      <a:rPr lang="en-US" b="0" i="0" smtClean="0">
                        <a:latin typeface="Cambria Math" panose="02040503050406030204" pitchFamily="18" charset="0"/>
                        <a:ea typeface="Cambria Math" panose="02040503050406030204" pitchFamily="18" charset="0"/>
                      </a:rPr>
                      <m:t>oulomb</m:t>
                    </m:r>
                    <m:r>
                      <a:rPr lang="en-US" b="0" i="1" smtClean="0">
                        <a:latin typeface="Cambria Math" panose="02040503050406030204" pitchFamily="18" charset="0"/>
                        <a:ea typeface="Cambria Math" panose="02040503050406030204" pitchFamily="18" charset="0"/>
                      </a:rPr>
                      <m:t>:</m:t>
                    </m:r>
                  </m:oMath>
                </a14:m>
                <a:r>
                  <a:rPr lang="el-GR" dirty="0" smtClean="0"/>
                  <a:t> μη θεμελιώδης μονάδα μέτρησης</a:t>
                </a:r>
              </a:p>
              <a:p>
                <a:pPr lvl="3"/>
                <a:r>
                  <a:rPr lang="el-GR" dirty="0" smtClean="0"/>
                  <a:t>Εξαρτάται από άλλες μονάδες που θα δούμε στη συνέχεια</a:t>
                </a:r>
                <a:endParaRPr lang="el-GR" dirty="0"/>
              </a:p>
              <a:p>
                <a:pPr lvl="2"/>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181600"/>
              </a:xfrm>
              <a:blipFill rotWithShape="0">
                <a:blip r:embed="rId2"/>
                <a:stretch>
                  <a:fillRect t="-1647"/>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4379400" y="3263040"/>
              <a:ext cx="1980360" cy="526320"/>
            </p14:xfrm>
          </p:contentPart>
        </mc:Choice>
        <mc:Fallback xmlns="">
          <p:pic>
            <p:nvPicPr>
              <p:cNvPr id="4" name="Ink 3"/>
              <p:cNvPicPr/>
              <p:nvPr/>
            </p:nvPicPr>
            <p:blipFill>
              <a:blip r:embed="rId4"/>
              <a:stretch>
                <a:fillRect/>
              </a:stretch>
            </p:blipFill>
            <p:spPr>
              <a:xfrm>
                <a:off x="4371120" y="3252600"/>
                <a:ext cx="1999080" cy="547200"/>
              </a:xfrm>
              <a:prstGeom prst="rect">
                <a:avLst/>
              </a:prstGeom>
            </p:spPr>
          </p:pic>
        </mc:Fallback>
      </mc:AlternateContent>
    </p:spTree>
    <p:extLst>
      <p:ext uri="{BB962C8B-B14F-4D97-AF65-F5344CB8AC3E}">
        <p14:creationId xmlns:p14="http://schemas.microsoft.com/office/powerpoint/2010/main" val="407072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Ηλεκτρικά Πεδία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8024650" cy="4569730"/>
              </a:xfrm>
            </p:spPr>
            <p:txBody>
              <a:bodyPr>
                <a:normAutofit/>
              </a:bodyPr>
              <a:lstStyle/>
              <a:p>
                <a:r>
                  <a:rPr lang="el-GR" b="1" i="1" dirty="0" smtClean="0"/>
                  <a:t>Ο νόμος του </a:t>
                </a:r>
                <a:r>
                  <a:rPr lang="en-US" b="1" i="1" dirty="0" smtClean="0"/>
                  <a:t>Coulomb – </a:t>
                </a:r>
                <a:r>
                  <a:rPr lang="el-GR" b="1" i="1" dirty="0" smtClean="0"/>
                  <a:t>Διανυσματική μορφή</a:t>
                </a:r>
                <a:endParaRPr lang="el-GR" i="1" dirty="0" smtClean="0"/>
              </a:p>
              <a:p>
                <a:pPr marL="68580" indent="0">
                  <a:buNone/>
                </a:pPr>
                <a:r>
                  <a:rPr lang="en-US" i="1" dirty="0" smtClean="0">
                    <a:latin typeface="Cambria Math" panose="02040503050406030204" pitchFamily="18" charset="0"/>
                  </a:rPr>
                  <a:t/>
                </a:r>
                <a:br>
                  <a:rPr lang="en-US" i="1" dirty="0" smtClean="0">
                    <a:latin typeface="Cambria Math" panose="02040503050406030204" pitchFamily="18" charset="0"/>
                  </a:rPr>
                </a:b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rPr>
                          </m:ctrlPr>
                        </m:sSubPr>
                        <m:e>
                          <m:acc>
                            <m:accPr>
                              <m:chr m:val="⃗"/>
                              <m:ctrlPr>
                                <a:rPr lang="el-GR" i="1" smtClean="0">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12</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b="0" i="1">
                              <a:latin typeface="Cambria Math" panose="02040503050406030204" pitchFamily="18" charset="0"/>
                            </a:rPr>
                            <m:t>𝑘</m:t>
                          </m:r>
                        </m:e>
                        <m:sub>
                          <m:r>
                            <a:rPr lang="en-US" b="0" i="1">
                              <a:latin typeface="Cambria Math" panose="02040503050406030204" pitchFamily="18" charset="0"/>
                            </a:rPr>
                            <m:t>𝑒</m:t>
                          </m:r>
                        </m:sub>
                      </m:sSub>
                      <m:f>
                        <m:fPr>
                          <m:ctrlPr>
                            <a:rPr lang="en-US" i="1">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1</m:t>
                              </m:r>
                            </m:sub>
                          </m:sSub>
                          <m:sSub>
                            <m:sSubPr>
                              <m:ctrlPr>
                                <a:rPr lang="en-US" i="1">
                                  <a:latin typeface="Cambria Math" panose="02040503050406030204" pitchFamily="18" charset="0"/>
                                </a:rPr>
                              </m:ctrlPr>
                            </m:sSubPr>
                            <m:e>
                              <m:r>
                                <a:rPr lang="en-US" b="0" i="1">
                                  <a:latin typeface="Cambria Math" panose="02040503050406030204" pitchFamily="18" charset="0"/>
                                </a:rPr>
                                <m:t>𝑞</m:t>
                              </m:r>
                            </m:e>
                            <m:sub>
                              <m:r>
                                <a:rPr lang="en-US" b="0" i="1">
                                  <a:latin typeface="Cambria Math" panose="02040503050406030204" pitchFamily="18" charset="0"/>
                                </a:rPr>
                                <m:t>2</m:t>
                              </m:r>
                            </m:sub>
                          </m:sSub>
                        </m:num>
                        <m:den>
                          <m:sSup>
                            <m:sSupPr>
                              <m:ctrlPr>
                                <a:rPr lang="en-US" i="1">
                                  <a:latin typeface="Cambria Math" panose="02040503050406030204" pitchFamily="18" charset="0"/>
                                </a:rPr>
                              </m:ctrlPr>
                            </m:sSupPr>
                            <m:e>
                              <m:r>
                                <a:rPr lang="en-US" b="0" i="1">
                                  <a:latin typeface="Cambria Math" panose="02040503050406030204" pitchFamily="18" charset="0"/>
                                </a:rPr>
                                <m:t>𝑟</m:t>
                              </m:r>
                            </m:e>
                            <m:sup>
                              <m:r>
                                <a:rPr lang="en-US" b="0" i="1">
                                  <a:latin typeface="Cambria Math" panose="02040503050406030204" pitchFamily="18" charset="0"/>
                                </a:rPr>
                                <m:t>2</m:t>
                              </m:r>
                            </m:sup>
                          </m:sSup>
                        </m:den>
                      </m:f>
                      <m:sSub>
                        <m:sSubPr>
                          <m:ctrlPr>
                            <a:rPr lang="el-GR" b="1" i="1" smtClean="0">
                              <a:latin typeface="Cambria Math" panose="02040503050406030204" pitchFamily="18" charset="0"/>
                            </a:rPr>
                          </m:ctrlPr>
                        </m:sSubPr>
                        <m:e>
                          <m:acc>
                            <m:accPr>
                              <m:chr m:val="⃗"/>
                              <m:ctrlPr>
                                <a:rPr lang="en-US" b="1" i="1">
                                  <a:latin typeface="Cambria Math" panose="02040503050406030204" pitchFamily="18" charset="0"/>
                                </a:rPr>
                              </m:ctrlPr>
                            </m:accPr>
                            <m:e>
                              <m:r>
                                <a:rPr lang="en-US" b="1" i="0">
                                  <a:latin typeface="Cambria Math" panose="02040503050406030204" pitchFamily="18" charset="0"/>
                                </a:rPr>
                                <m:t>𝐫</m:t>
                              </m:r>
                            </m:e>
                          </m:acc>
                        </m:e>
                        <m:sub>
                          <m:r>
                            <a:rPr lang="en-US" b="1" i="0" smtClean="0">
                              <a:latin typeface="Cambria Math" panose="02040503050406030204" pitchFamily="18" charset="0"/>
                            </a:rPr>
                            <m:t>𝟏𝟐</m:t>
                          </m:r>
                        </m:sub>
                      </m:sSub>
                    </m:oMath>
                  </m:oMathPara>
                </a14:m>
                <a:endParaRPr lang="el-GR" b="1" dirty="0" smtClean="0"/>
              </a:p>
              <a:p>
                <a:pPr lvl="1"/>
                <a:r>
                  <a:rPr lang="el-GR" dirty="0" smtClean="0"/>
                  <a:t>με </a:t>
                </a:r>
                <a14:m>
                  <m:oMath xmlns:m="http://schemas.openxmlformats.org/officeDocument/2006/math">
                    <m:sSub>
                      <m:sSubPr>
                        <m:ctrlPr>
                          <a:rPr lang="el-GR"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𝑟</m:t>
                            </m:r>
                          </m:e>
                        </m:acc>
                      </m:e>
                      <m:sub>
                        <m:r>
                          <a:rPr lang="en-US" i="1">
                            <a:latin typeface="Cambria Math" panose="02040503050406030204" pitchFamily="18" charset="0"/>
                          </a:rPr>
                          <m:t>12</m:t>
                        </m:r>
                      </m:sub>
                    </m:sSub>
                  </m:oMath>
                </a14:m>
                <a:r>
                  <a:rPr lang="el-GR" dirty="0" smtClean="0"/>
                  <a:t> το </a:t>
                </a:r>
                <a:r>
                  <a:rPr lang="el-GR" dirty="0" err="1" smtClean="0"/>
                  <a:t>μοναδιαίο</a:t>
                </a:r>
                <a:r>
                  <a:rPr lang="el-GR" dirty="0" smtClean="0"/>
                  <a:t> διάνυσμα από το φορτίο 1 στο φορτίο 2</a:t>
                </a: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8024650" cy="4569730"/>
              </a:xfrm>
              <a:blipFill rotWithShape="0">
                <a:blip r:embed="rId2"/>
                <a:stretch>
                  <a:fillRect t="-1067" r="-304"/>
                </a:stretch>
              </a:blipFill>
            </p:spPr>
            <p:txBody>
              <a:bodyPr/>
              <a:lstStyle/>
              <a:p>
                <a:r>
                  <a:rPr lang="el-GR">
                    <a:noFill/>
                  </a:rPr>
                  <a:t> </a:t>
                </a:r>
              </a:p>
            </p:txBody>
          </p:sp>
        </mc:Fallback>
      </mc:AlternateContent>
      <p:grpSp>
        <p:nvGrpSpPr>
          <p:cNvPr id="6" name="Group 5"/>
          <p:cNvGrpSpPr/>
          <p:nvPr/>
        </p:nvGrpSpPr>
        <p:grpSpPr>
          <a:xfrm>
            <a:off x="1447800" y="3429000"/>
            <a:ext cx="6565025" cy="3079888"/>
            <a:chOff x="1447800" y="3429000"/>
            <a:chExt cx="6565025" cy="3079888"/>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598" t="2531" r="2281" b="1339"/>
            <a:stretch/>
          </p:blipFill>
          <p:spPr>
            <a:xfrm>
              <a:off x="1447800" y="3429000"/>
              <a:ext cx="6565025" cy="3079888"/>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2662920" y="5517720"/>
                <a:ext cx="3372840" cy="438120"/>
              </p14:xfrm>
            </p:contentPart>
          </mc:Choice>
          <mc:Fallback xmlns="">
            <p:pic>
              <p:nvPicPr>
                <p:cNvPr id="5" name="Ink 4"/>
                <p:cNvPicPr/>
                <p:nvPr/>
              </p:nvPicPr>
              <p:blipFill>
                <a:blip r:embed="rId5"/>
                <a:stretch>
                  <a:fillRect/>
                </a:stretch>
              </p:blipFill>
              <p:spPr>
                <a:xfrm>
                  <a:off x="2651040" y="5505120"/>
                  <a:ext cx="3393360" cy="4633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
            <p14:nvContentPartPr>
              <p14:cNvPr id="7" name="Ink 6"/>
              <p14:cNvContentPartPr/>
              <p14:nvPr/>
            </p14:nvContentPartPr>
            <p14:xfrm>
              <a:off x="2407680" y="5436360"/>
              <a:ext cx="1155960" cy="777600"/>
            </p14:xfrm>
          </p:contentPart>
        </mc:Choice>
        <mc:Fallback xmlns="">
          <p:pic>
            <p:nvPicPr>
              <p:cNvPr id="7" name="Ink 6"/>
              <p:cNvPicPr/>
              <p:nvPr/>
            </p:nvPicPr>
            <p:blipFill>
              <a:blip r:embed="rId7"/>
              <a:stretch>
                <a:fillRect/>
              </a:stretch>
            </p:blipFill>
            <p:spPr>
              <a:xfrm>
                <a:off x="2399760" y="5428800"/>
                <a:ext cx="1171080" cy="790560"/>
              </a:xfrm>
              <a:prstGeom prst="rect">
                <a:avLst/>
              </a:prstGeom>
            </p:spPr>
          </p:pic>
        </mc:Fallback>
      </mc:AlternateContent>
    </p:spTree>
    <p:extLst>
      <p:ext uri="{BB962C8B-B14F-4D97-AF65-F5344CB8AC3E}">
        <p14:creationId xmlns:p14="http://schemas.microsoft.com/office/powerpoint/2010/main" val="30877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Ηλεκτρικά Πεδία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4569730"/>
              </a:xfrm>
            </p:spPr>
            <p:txBody>
              <a:bodyPr>
                <a:normAutofit/>
              </a:bodyPr>
              <a:lstStyle/>
              <a:p>
                <a:r>
                  <a:rPr lang="el-GR" b="1" dirty="0" smtClean="0"/>
                  <a:t>Παράδειγμα:</a:t>
                </a:r>
              </a:p>
              <a:p>
                <a:pPr lvl="1"/>
                <a:r>
                  <a:rPr lang="el-GR" dirty="0" err="1" smtClean="0"/>
                  <a:t>Τρια</a:t>
                </a:r>
                <a:r>
                  <a:rPr lang="el-GR" dirty="0" smtClean="0"/>
                  <a:t> σημειακά φορτία </a:t>
                </a:r>
                <a:r>
                  <a:rPr lang="en-US" dirty="0" smtClean="0"/>
                  <a:t/>
                </a:r>
                <a:br>
                  <a:rPr lang="en-US" dirty="0" smtClean="0"/>
                </a:br>
                <a:r>
                  <a:rPr lang="el-GR" dirty="0" smtClean="0"/>
                  <a:t>βρίσκονται στις γωνίες </a:t>
                </a:r>
                <a:r>
                  <a:rPr lang="en-US" dirty="0" smtClean="0"/>
                  <a:t/>
                </a:r>
                <a:br>
                  <a:rPr lang="en-US" dirty="0" smtClean="0"/>
                </a:br>
                <a:r>
                  <a:rPr lang="el-GR" dirty="0" smtClean="0"/>
                  <a:t>ενός ισοσκελούς </a:t>
                </a:r>
                <a:r>
                  <a:rPr lang="el-GR" dirty="0" err="1" smtClean="0"/>
                  <a:t>ορθογω</a:t>
                </a:r>
                <a:r>
                  <a:rPr lang="el-GR" dirty="0" smtClean="0"/>
                  <a:t>-</a:t>
                </a:r>
                <a:br>
                  <a:rPr lang="el-GR" dirty="0" smtClean="0"/>
                </a:br>
                <a:r>
                  <a:rPr lang="el-GR" dirty="0" err="1" smtClean="0"/>
                  <a:t>νίου</a:t>
                </a:r>
                <a:r>
                  <a:rPr lang="el-GR" dirty="0" smtClean="0"/>
                  <a:t> τριγώνου όπως στο </a:t>
                </a:r>
                <a:br>
                  <a:rPr lang="el-GR" dirty="0" smtClean="0"/>
                </a:br>
                <a:r>
                  <a:rPr lang="el-GR" dirty="0" smtClean="0"/>
                  <a:t>σχήμα. </a:t>
                </a:r>
                <a:br>
                  <a:rPr lang="el-GR" dirty="0" smtClean="0"/>
                </a:br>
                <a:r>
                  <a:rPr lang="el-GR" dirty="0" smtClean="0"/>
                  <a:t>Δίδεται ότι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3</m:t>
                        </m:r>
                      </m:sub>
                    </m:sSub>
                    <m:r>
                      <a:rPr lang="en-US" b="0" i="1" smtClean="0">
                        <a:latin typeface="Cambria Math" panose="02040503050406030204" pitchFamily="18" charset="0"/>
                      </a:rPr>
                      <m:t>=5 </m:t>
                    </m:r>
                    <m:r>
                      <a:rPr lang="el-GR" b="0" i="1" smtClean="0">
                        <a:latin typeface="Cambria Math" panose="02040503050406030204" pitchFamily="18" charset="0"/>
                      </a:rPr>
                      <m:t>𝜇</m:t>
                    </m:r>
                    <m:r>
                      <a:rPr lang="en-US" b="0" i="1" smtClean="0">
                        <a:latin typeface="Cambria Math" panose="02040503050406030204" pitchFamily="18" charset="0"/>
                      </a:rPr>
                      <m:t>𝐶</m:t>
                    </m:r>
                    <m:r>
                      <a:rPr lang="en-US" b="0" i="1" smtClean="0">
                        <a:latin typeface="Cambria Math" panose="02040503050406030204" pitchFamily="18" charset="0"/>
                      </a:rPr>
                      <m:t>,  </m:t>
                    </m:r>
                  </m:oMath>
                </a14:m>
                <a:r>
                  <a:rPr lang="en-US" b="0" i="1" dirty="0" smtClean="0">
                    <a:latin typeface="Cambria Math" panose="02040503050406030204" pitchFamily="18" charset="0"/>
                  </a:rPr>
                  <a:t/>
                </a:r>
                <a:br>
                  <a:rPr lang="en-US" b="0" i="1" dirty="0" smtClean="0">
                    <a:latin typeface="Cambria Math" panose="02040503050406030204" pitchFamily="18" charset="0"/>
                  </a:rPr>
                </a:b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2</m:t>
                        </m:r>
                      </m:sub>
                    </m:sSub>
                    <m:r>
                      <a:rPr lang="en-US" b="0" i="1" smtClean="0">
                        <a:latin typeface="Cambria Math" panose="02040503050406030204" pitchFamily="18" charset="0"/>
                      </a:rPr>
                      <m:t>=−2 </m:t>
                    </m:r>
                    <m:r>
                      <a:rPr lang="el-GR" b="0" i="1" smtClean="0">
                        <a:latin typeface="Cambria Math" panose="02040503050406030204" pitchFamily="18" charset="0"/>
                      </a:rPr>
                      <m:t>𝜇</m:t>
                    </m:r>
                    <m:r>
                      <a:rPr lang="en-US" b="0" i="1" smtClean="0">
                        <a:latin typeface="Cambria Math" panose="02040503050406030204" pitchFamily="18" charset="0"/>
                      </a:rPr>
                      <m:t>𝐶</m:t>
                    </m:r>
                    <m:r>
                      <a:rPr lang="en-US" b="0" i="0" smtClean="0">
                        <a:latin typeface="Cambria Math" panose="02040503050406030204" pitchFamily="18" charset="0"/>
                      </a:rPr>
                      <m:t> </m:t>
                    </m:r>
                  </m:oMath>
                </a14:m>
                <a:r>
                  <a:rPr lang="en-US" dirty="0" smtClean="0"/>
                  <a:t> </a:t>
                </a:r>
                <a:r>
                  <a:rPr lang="el-GR" dirty="0" smtClean="0"/>
                  <a:t>και </a:t>
                </a:r>
                <a14:m>
                  <m:oMath xmlns:m="http://schemas.openxmlformats.org/officeDocument/2006/math">
                    <m:r>
                      <a:rPr lang="el-GR" b="0" i="1" smtClean="0">
                        <a:latin typeface="Cambria Math" panose="02040503050406030204" pitchFamily="18" charset="0"/>
                      </a:rPr>
                      <m:t>𝛼</m:t>
                    </m:r>
                    <m:r>
                      <a:rPr lang="el-GR" b="0" i="1" smtClean="0">
                        <a:latin typeface="Cambria Math" panose="02040503050406030204" pitchFamily="18" charset="0"/>
                      </a:rPr>
                      <m:t>=0.1 </m:t>
                    </m:r>
                    <m:r>
                      <a:rPr lang="en-US" b="0" i="1" smtClean="0">
                        <a:latin typeface="Cambria Math" panose="02040503050406030204" pitchFamily="18" charset="0"/>
                      </a:rPr>
                      <m:t>𝑚</m:t>
                    </m:r>
                  </m:oMath>
                </a14:m>
                <a:r>
                  <a:rPr lang="en-US" dirty="0" smtClean="0"/>
                  <a:t>. </a:t>
                </a:r>
                <a:br>
                  <a:rPr lang="en-US" dirty="0" smtClean="0"/>
                </a:br>
                <a:r>
                  <a:rPr lang="el-GR" dirty="0" smtClean="0"/>
                  <a:t>Βρείτε τη συνισταμένη ηλεκτρική </a:t>
                </a:r>
                <a:r>
                  <a:rPr lang="en-US" dirty="0" smtClean="0"/>
                  <a:t/>
                </a:r>
                <a:br>
                  <a:rPr lang="en-US" dirty="0" smtClean="0"/>
                </a:br>
                <a:r>
                  <a:rPr lang="el-GR" dirty="0" smtClean="0"/>
                  <a:t>δύναμη που ασκείται στο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3</m:t>
                        </m:r>
                      </m:sub>
                    </m:sSub>
                  </m:oMath>
                </a14:m>
                <a:r>
                  <a:rPr lang="en-US" dirty="0" smtClean="0"/>
                  <a:t>.</a:t>
                </a: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4569730"/>
              </a:xfrm>
              <a:blipFill rotWithShape="0">
                <a:blip r:embed="rId3"/>
                <a:stretch>
                  <a:fillRect t="-1067"/>
                </a:stretch>
              </a:blipFill>
            </p:spPr>
            <p:txBody>
              <a:bodyPr/>
              <a:lstStyle/>
              <a:p>
                <a:r>
                  <a:rPr lang="el-GR">
                    <a:noFill/>
                  </a:rPr>
                  <a:t> </a:t>
                </a:r>
              </a:p>
            </p:txBody>
          </p:sp>
        </mc:Fallback>
      </mc:AlternateContent>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6939" y="703116"/>
            <a:ext cx="3548483" cy="3408337"/>
          </a:xfrm>
          <a:prstGeom prst="rect">
            <a:avLst/>
          </a:prstGeom>
        </p:spPr>
      </p:pic>
      <p:cxnSp>
        <p:nvCxnSpPr>
          <p:cNvPr id="27" name="Elbow Connector 26"/>
          <p:cNvCxnSpPr/>
          <p:nvPr/>
        </p:nvCxnSpPr>
        <p:spPr>
          <a:xfrm rot="5400000">
            <a:off x="6643639" y="3234235"/>
            <a:ext cx="2212663" cy="6486"/>
          </a:xfrm>
          <a:prstGeom prst="bentConnector2">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5486400" y="4266478"/>
            <a:ext cx="3152619" cy="2210522"/>
            <a:chOff x="5486400" y="4266478"/>
            <a:chExt cx="3152619" cy="2210522"/>
          </a:xfrm>
        </p:grpSpPr>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42948" t="4471" r="-43" b="57521"/>
            <a:stretch/>
          </p:blipFill>
          <p:spPr>
            <a:xfrm>
              <a:off x="5486400" y="4483593"/>
              <a:ext cx="3117714" cy="1993407"/>
            </a:xfrm>
            <a:prstGeom prst="rect">
              <a:avLst/>
            </a:prstGeom>
          </p:spPr>
        </p:pic>
        <p:cxnSp>
          <p:nvCxnSpPr>
            <p:cNvPr id="8" name="Straight Arrow Connector 7"/>
            <p:cNvCxnSpPr/>
            <p:nvPr/>
          </p:nvCxnSpPr>
          <p:spPr>
            <a:xfrm>
              <a:off x="7239000" y="5791200"/>
              <a:ext cx="10668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7239000" y="4648200"/>
              <a:ext cx="0" cy="11430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6706291" y="4665813"/>
              <a:ext cx="487887" cy="112538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614362" y="4683648"/>
              <a:ext cx="1091930" cy="1086475"/>
            </a:xfrm>
            <a:prstGeom prst="line">
              <a:avLst/>
            </a:prstGeom>
            <a:ln w="28575">
              <a:prstDash val="sysDash"/>
            </a:ln>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flipV="1">
              <a:off x="6706292" y="4665813"/>
              <a:ext cx="1599508" cy="1"/>
            </a:xfrm>
            <a:prstGeom prst="line">
              <a:avLst/>
            </a:prstGeom>
            <a:ln w="28575">
              <a:prstDash val="sysDash"/>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9" name="TextBox 28"/>
                <p:cNvSpPr txBox="1"/>
                <p:nvPr/>
              </p:nvSpPr>
              <p:spPr>
                <a:xfrm>
                  <a:off x="8141575" y="5867019"/>
                  <a:ext cx="497444" cy="3418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rgbClr val="92D050"/>
                                </a:solidFill>
                                <a:latin typeface="Cambria Math" panose="02040503050406030204" pitchFamily="18" charset="0"/>
                              </a:rPr>
                            </m:ctrlPr>
                          </m:sSubPr>
                          <m:e>
                            <m:acc>
                              <m:accPr>
                                <m:chr m:val="⃗"/>
                                <m:ctrlPr>
                                  <a:rPr lang="en-US" b="1" i="1" smtClean="0">
                                    <a:solidFill>
                                      <a:srgbClr val="92D050"/>
                                    </a:solidFill>
                                    <a:latin typeface="Cambria Math" panose="02040503050406030204" pitchFamily="18" charset="0"/>
                                  </a:rPr>
                                </m:ctrlPr>
                              </m:accPr>
                              <m:e>
                                <m:r>
                                  <a:rPr lang="en-US" b="1" i="1" smtClean="0">
                                    <a:solidFill>
                                      <a:srgbClr val="92D050"/>
                                    </a:solidFill>
                                    <a:latin typeface="Cambria Math" panose="02040503050406030204" pitchFamily="18" charset="0"/>
                                  </a:rPr>
                                  <m:t>𝑭</m:t>
                                </m:r>
                              </m:e>
                            </m:acc>
                          </m:e>
                          <m:sub>
                            <m:sSub>
                              <m:sSubPr>
                                <m:ctrlPr>
                                  <a:rPr lang="en-US" b="1" i="1" smtClean="0">
                                    <a:solidFill>
                                      <a:srgbClr val="92D050"/>
                                    </a:solidFill>
                                    <a:latin typeface="Cambria Math" panose="02040503050406030204" pitchFamily="18" charset="0"/>
                                  </a:rPr>
                                </m:ctrlPr>
                              </m:sSubPr>
                              <m:e>
                                <m:r>
                                  <a:rPr lang="en-US" b="1" i="1" smtClean="0">
                                    <a:solidFill>
                                      <a:srgbClr val="92D050"/>
                                    </a:solidFill>
                                    <a:latin typeface="Cambria Math" panose="02040503050406030204" pitchFamily="18" charset="0"/>
                                  </a:rPr>
                                  <m:t>𝟏𝟑</m:t>
                                </m:r>
                              </m:e>
                              <m:sub>
                                <m:r>
                                  <a:rPr lang="en-US" b="1" i="1" smtClean="0">
                                    <a:solidFill>
                                      <a:srgbClr val="92D050"/>
                                    </a:solidFill>
                                    <a:latin typeface="Cambria Math" panose="02040503050406030204" pitchFamily="18" charset="0"/>
                                  </a:rPr>
                                  <m:t>𝒙</m:t>
                                </m:r>
                              </m:sub>
                            </m:sSub>
                          </m:sub>
                        </m:sSub>
                      </m:oMath>
                    </m:oMathPara>
                  </a14:m>
                  <a:endParaRPr lang="el-GR" b="1" dirty="0">
                    <a:solidFill>
                      <a:srgbClr val="92D050"/>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8141575" y="5867019"/>
                  <a:ext cx="497444" cy="341825"/>
                </a:xfrm>
                <a:prstGeom prst="rect">
                  <a:avLst/>
                </a:prstGeom>
                <a:blipFill rotWithShape="0">
                  <a:blip r:embed="rId7"/>
                  <a:stretch>
                    <a:fillRect l="-11111" b="-8772"/>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7297452" y="4313675"/>
                  <a:ext cx="500650" cy="3702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rgbClr val="92D050"/>
                                </a:solidFill>
                                <a:latin typeface="Cambria Math" panose="02040503050406030204" pitchFamily="18" charset="0"/>
                              </a:rPr>
                            </m:ctrlPr>
                          </m:sSubPr>
                          <m:e>
                            <m:acc>
                              <m:accPr>
                                <m:chr m:val="⃗"/>
                                <m:ctrlPr>
                                  <a:rPr lang="en-US" b="1" i="1" smtClean="0">
                                    <a:solidFill>
                                      <a:srgbClr val="92D050"/>
                                    </a:solidFill>
                                    <a:latin typeface="Cambria Math" panose="02040503050406030204" pitchFamily="18" charset="0"/>
                                  </a:rPr>
                                </m:ctrlPr>
                              </m:accPr>
                              <m:e>
                                <m:r>
                                  <a:rPr lang="en-US" b="1" i="1" smtClean="0">
                                    <a:solidFill>
                                      <a:srgbClr val="92D050"/>
                                    </a:solidFill>
                                    <a:latin typeface="Cambria Math" panose="02040503050406030204" pitchFamily="18" charset="0"/>
                                  </a:rPr>
                                  <m:t>𝑭</m:t>
                                </m:r>
                              </m:e>
                            </m:acc>
                          </m:e>
                          <m:sub>
                            <m:sSub>
                              <m:sSubPr>
                                <m:ctrlPr>
                                  <a:rPr lang="en-US" b="1" i="1" smtClean="0">
                                    <a:solidFill>
                                      <a:srgbClr val="92D050"/>
                                    </a:solidFill>
                                    <a:latin typeface="Cambria Math" panose="02040503050406030204" pitchFamily="18" charset="0"/>
                                  </a:rPr>
                                </m:ctrlPr>
                              </m:sSubPr>
                              <m:e>
                                <m:r>
                                  <a:rPr lang="en-US" b="1" i="1" smtClean="0">
                                    <a:solidFill>
                                      <a:srgbClr val="92D050"/>
                                    </a:solidFill>
                                    <a:latin typeface="Cambria Math" panose="02040503050406030204" pitchFamily="18" charset="0"/>
                                  </a:rPr>
                                  <m:t>𝟏𝟑</m:t>
                                </m:r>
                              </m:e>
                              <m:sub>
                                <m:r>
                                  <a:rPr lang="en-US" b="1" i="1" smtClean="0">
                                    <a:solidFill>
                                      <a:srgbClr val="92D050"/>
                                    </a:solidFill>
                                    <a:latin typeface="Cambria Math" panose="02040503050406030204" pitchFamily="18" charset="0"/>
                                  </a:rPr>
                                  <m:t>𝒚</m:t>
                                </m:r>
                              </m:sub>
                            </m:sSub>
                          </m:sub>
                        </m:sSub>
                      </m:oMath>
                    </m:oMathPara>
                  </a14:m>
                  <a:endParaRPr lang="el-GR" b="1" dirty="0">
                    <a:solidFill>
                      <a:srgbClr val="92D050"/>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7297452" y="4313675"/>
                  <a:ext cx="500650" cy="370294"/>
                </a:xfrm>
                <a:prstGeom prst="rect">
                  <a:avLst/>
                </a:prstGeom>
                <a:blipFill rotWithShape="0">
                  <a:blip r:embed="rId8"/>
                  <a:stretch>
                    <a:fillRect l="-9756" r="-3659" b="-15000"/>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6040029" y="4266478"/>
                  <a:ext cx="959109" cy="3420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𝐹</m:t>
                        </m:r>
                        <m:r>
                          <a:rPr lang="en-US" b="0" i="1" smtClean="0">
                            <a:solidFill>
                              <a:srgbClr val="FF0000"/>
                            </a:solidFill>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acc>
                              <m:accPr>
                                <m:chr m:val="⃗"/>
                                <m:ctrlPr>
                                  <a:rPr lang="en-US" b="0" i="1" smtClean="0">
                                    <a:solidFill>
                                      <a:srgbClr val="FF0000"/>
                                    </a:solidFill>
                                    <a:latin typeface="Cambria Math" panose="02040503050406030204" pitchFamily="18" charset="0"/>
                                  </a:rPr>
                                </m:ctrlPr>
                              </m:accPr>
                              <m:e>
                                <m:r>
                                  <a:rPr lang="en-US" b="0" i="1" smtClean="0">
                                    <a:solidFill>
                                      <a:srgbClr val="FF0000"/>
                                    </a:solidFill>
                                    <a:latin typeface="Cambria Math" panose="02040503050406030204" pitchFamily="18" charset="0"/>
                                  </a:rPr>
                                  <m:t>𝐹</m:t>
                                </m:r>
                              </m:e>
                            </m:acc>
                          </m:e>
                          <m:sub>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𝑞</m:t>
                                </m:r>
                              </m:e>
                              <m:sub>
                                <m:r>
                                  <a:rPr lang="en-US" b="0" i="1" smtClean="0">
                                    <a:solidFill>
                                      <a:srgbClr val="FF0000"/>
                                    </a:solidFill>
                                    <a:latin typeface="Cambria Math" panose="02040503050406030204" pitchFamily="18" charset="0"/>
                                  </a:rPr>
                                  <m:t>3</m:t>
                                </m:r>
                              </m:sub>
                            </m:sSub>
                          </m:sub>
                        </m:sSub>
                      </m:oMath>
                    </m:oMathPara>
                  </a14:m>
                  <a:endParaRPr lang="el-GR" dirty="0">
                    <a:solidFill>
                      <a:srgbClr val="FF0000"/>
                    </a:solidFil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6040029" y="4266478"/>
                  <a:ext cx="959109" cy="342017"/>
                </a:xfrm>
                <a:prstGeom prst="rect">
                  <a:avLst/>
                </a:prstGeom>
                <a:blipFill rotWithShape="0">
                  <a:blip r:embed="rId9"/>
                  <a:stretch>
                    <a:fillRect l="-8280" t="-39286" r="-21019" b="-21429"/>
                  </a:stretch>
                </a:blipFill>
              </p:spPr>
              <p:txBody>
                <a:bodyPr/>
                <a:lstStyle/>
                <a:p>
                  <a:r>
                    <a:rPr lang="el-GR">
                      <a:noFill/>
                    </a:rPr>
                    <a:t> </a:t>
                  </a:r>
                </a:p>
              </p:txBody>
            </p:sp>
          </mc:Fallback>
        </mc:AlternateContent>
      </p:grpSp>
      <mc:AlternateContent xmlns:mc="http://schemas.openxmlformats.org/markup-compatibility/2006" xmlns:p14="http://schemas.microsoft.com/office/powerpoint/2010/main">
        <mc:Choice Requires="p14">
          <p:contentPart p14:bwMode="auto" r:id="rId10">
            <p14:nvContentPartPr>
              <p14:cNvPr id="4" name="Ink 3"/>
              <p14:cNvContentPartPr/>
              <p14:nvPr/>
            </p14:nvContentPartPr>
            <p14:xfrm>
              <a:off x="4287960" y="1612080"/>
              <a:ext cx="2568600" cy="1907640"/>
            </p14:xfrm>
          </p:contentPart>
        </mc:Choice>
        <mc:Fallback xmlns="">
          <p:pic>
            <p:nvPicPr>
              <p:cNvPr id="4" name="Ink 3"/>
              <p:cNvPicPr/>
              <p:nvPr/>
            </p:nvPicPr>
            <p:blipFill>
              <a:blip r:embed="rId11"/>
              <a:stretch>
                <a:fillRect/>
              </a:stretch>
            </p:blipFill>
            <p:spPr>
              <a:xfrm>
                <a:off x="4281480" y="1603440"/>
                <a:ext cx="2583720" cy="1924200"/>
              </a:xfrm>
              <a:prstGeom prst="rect">
                <a:avLst/>
              </a:prstGeom>
            </p:spPr>
          </p:pic>
        </mc:Fallback>
      </mc:AlternateContent>
    </p:spTree>
    <p:extLst>
      <p:ext uri="{BB962C8B-B14F-4D97-AF65-F5344CB8AC3E}">
        <p14:creationId xmlns:p14="http://schemas.microsoft.com/office/powerpoint/2010/main" val="221796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2800" y="2139614"/>
            <a:ext cx="1470332" cy="4372314"/>
          </a:xfrm>
          <a:prstGeom prst="rect">
            <a:avLst/>
          </a:prstGeom>
        </p:spPr>
      </p:pic>
      <p:sp>
        <p:nvSpPr>
          <p:cNvPr id="2" name="Title 1"/>
          <p:cNvSpPr>
            <a:spLocks noGrp="1"/>
          </p:cNvSpPr>
          <p:nvPr>
            <p:ph type="title"/>
          </p:nvPr>
        </p:nvSpPr>
        <p:spPr/>
        <p:txBody>
          <a:bodyPr>
            <a:normAutofit fontScale="90000"/>
          </a:bodyPr>
          <a:lstStyle/>
          <a:p>
            <a:r>
              <a:rPr lang="el-GR" dirty="0" smtClean="0"/>
              <a:t>Στάσιμα Κύματα</a:t>
            </a:r>
            <a:r>
              <a:rPr lang="en-US" dirty="0" smtClean="0"/>
              <a:t> (</a:t>
            </a:r>
            <a:r>
              <a:rPr lang="el-GR" dirty="0" smtClean="0"/>
              <a:t>επανάληψη…)</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5140328"/>
              </a:xfrm>
            </p:spPr>
            <p:txBody>
              <a:bodyPr>
                <a:normAutofit/>
              </a:bodyPr>
              <a:lstStyle/>
              <a:p>
                <a:r>
                  <a:rPr lang="el-GR" b="1" i="1" dirty="0" smtClean="0"/>
                  <a:t>Στάσιμα κύματα</a:t>
                </a:r>
              </a:p>
              <a:p>
                <a:pPr lvl="1"/>
                <a:r>
                  <a:rPr lang="el-GR" dirty="0" smtClean="0"/>
                  <a:t>Κύματα αντικρυστά μεταξύ τους</a:t>
                </a:r>
              </a:p>
              <a:p>
                <a:pPr lvl="2"/>
                <a:r>
                  <a:rPr lang="el-GR" dirty="0" smtClean="0"/>
                  <a:t>Ίδια συχνότητα, μήκος κύματος, πλάτος</a:t>
                </a:r>
                <a:endParaRPr lang="en-US" dirty="0" smtClean="0"/>
              </a:p>
              <a:p>
                <a:pPr lvl="2"/>
                <a:r>
                  <a:rPr lang="el-GR" dirty="0" smtClean="0"/>
                  <a:t>Αντίθετη ταχύτητα</a:t>
                </a:r>
                <a:br>
                  <a:rPr lang="el-GR" dirty="0" smtClean="0"/>
                </a:br>
                <a:endParaRPr lang="el-GR" dirty="0" smtClean="0"/>
              </a:p>
              <a:p>
                <a:pPr lvl="1"/>
                <a14:m>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2</m:t>
                        </m:r>
                      </m:sub>
                    </m:sSub>
                  </m:oMath>
                </a14:m>
                <a:r>
                  <a:rPr lang="en-US" b="0" i="1" dirty="0" smtClean="0">
                    <a:latin typeface="Cambria Math" panose="02040503050406030204" pitchFamily="18" charset="0"/>
                  </a:rPr>
                  <a:t/>
                </a:r>
                <a:br>
                  <a:rPr lang="en-US" b="0" i="1" dirty="0" smtClean="0">
                    <a:latin typeface="Cambria Math" panose="02040503050406030204" pitchFamily="18" charset="0"/>
                  </a:rPr>
                </a:br>
                <a:r>
                  <a:rPr lang="en-US" b="0" i="1" dirty="0" smtClean="0">
                    <a:latin typeface="Cambria Math" panose="02040503050406030204" pitchFamily="18" charset="0"/>
                  </a:rPr>
                  <a:t>    </a:t>
                </a:r>
                <a14:m>
                  <m:oMath xmlns:m="http://schemas.openxmlformats.org/officeDocument/2006/math">
                    <m:r>
                      <a:rPr lang="el-GR" b="0" i="1" smtClean="0">
                        <a:latin typeface="Cambria Math" panose="02040503050406030204" pitchFamily="18" charset="0"/>
                      </a:rPr>
                      <m:t>=</m:t>
                    </m:r>
                    <m:r>
                      <a:rPr lang="en-US" b="0" i="1" smtClean="0">
                        <a:latin typeface="Cambria Math" panose="02040503050406030204" pitchFamily="18" charset="0"/>
                      </a:rPr>
                      <m:t>𝐴</m:t>
                    </m:r>
                    <m:func>
                      <m:funcPr>
                        <m:ctrlPr>
                          <a:rPr lang="en-US" i="1">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i="1">
                                <a:latin typeface="Cambria Math" panose="02040503050406030204" pitchFamily="18" charset="0"/>
                              </a:rPr>
                            </m:ctrlPr>
                          </m:dPr>
                          <m:e>
                            <m:r>
                              <a:rPr lang="en-US" b="0" i="1" smtClean="0">
                                <a:latin typeface="Cambria Math" panose="02040503050406030204" pitchFamily="18" charset="0"/>
                              </a:rPr>
                              <m:t>𝑘𝑥</m:t>
                            </m:r>
                            <m:r>
                              <a:rPr lang="en-US" b="0" i="1" smtClean="0">
                                <a:latin typeface="Cambria Math" panose="02040503050406030204" pitchFamily="18" charset="0"/>
                              </a:rPr>
                              <m:t>−</m:t>
                            </m:r>
                            <m:r>
                              <a:rPr lang="el-GR" i="1">
                                <a:latin typeface="Cambria Math" panose="02040503050406030204" pitchFamily="18" charset="0"/>
                              </a:rPr>
                              <m:t>𝜔</m:t>
                            </m:r>
                            <m:r>
                              <a:rPr lang="en-US" i="1">
                                <a:latin typeface="Cambria Math" panose="02040503050406030204" pitchFamily="18" charset="0"/>
                              </a:rPr>
                              <m:t>𝑡</m:t>
                            </m:r>
                          </m:e>
                        </m:d>
                      </m:e>
                    </m:func>
                    <m:r>
                      <a:rPr lang="el-GR" b="0" i="1" smtClean="0">
                        <a:latin typeface="Cambria Math" panose="02040503050406030204" pitchFamily="18" charset="0"/>
                      </a:rPr>
                      <m:t>+</m:t>
                    </m:r>
                    <m:r>
                      <a:rPr lang="en-US" b="0" i="1" smtClean="0">
                        <a:latin typeface="Cambria Math" panose="02040503050406030204" pitchFamily="18" charset="0"/>
                      </a:rPr>
                      <m:t>𝐴</m:t>
                    </m:r>
                    <m:func>
                      <m:funcPr>
                        <m:ctrlPr>
                          <a:rPr lang="en-US" i="1">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i="1">
                                <a:latin typeface="Cambria Math" panose="02040503050406030204" pitchFamily="18" charset="0"/>
                              </a:rPr>
                            </m:ctrlPr>
                          </m:dPr>
                          <m:e>
                            <m:r>
                              <a:rPr lang="en-US" b="0" i="1" smtClean="0">
                                <a:latin typeface="Cambria Math" panose="02040503050406030204" pitchFamily="18" charset="0"/>
                              </a:rPr>
                              <m:t>𝑘𝑥</m:t>
                            </m:r>
                            <m:r>
                              <a:rPr lang="en-US" b="0" i="1" smtClean="0">
                                <a:latin typeface="Cambria Math" panose="02040503050406030204" pitchFamily="18" charset="0"/>
                              </a:rPr>
                              <m:t>+</m:t>
                            </m:r>
                            <m:r>
                              <a:rPr lang="el-GR" i="1">
                                <a:latin typeface="Cambria Math" panose="02040503050406030204" pitchFamily="18" charset="0"/>
                              </a:rPr>
                              <m:t>𝜔</m:t>
                            </m:r>
                            <m:r>
                              <a:rPr lang="en-US" i="1">
                                <a:latin typeface="Cambria Math" panose="02040503050406030204" pitchFamily="18" charset="0"/>
                              </a:rPr>
                              <m:t>𝑡</m:t>
                            </m:r>
                          </m:e>
                        </m:d>
                      </m:e>
                    </m:func>
                  </m:oMath>
                </a14:m>
                <a:r>
                  <a:rPr lang="el-GR" i="1" dirty="0" smtClean="0">
                    <a:latin typeface="Cambria Math" panose="02040503050406030204" pitchFamily="18" charset="0"/>
                  </a:rPr>
                  <a:t/>
                </a:r>
                <a:br>
                  <a:rPr lang="el-GR" i="1" dirty="0" smtClean="0">
                    <a:latin typeface="Cambria Math" panose="02040503050406030204" pitchFamily="18" charset="0"/>
                  </a:rPr>
                </a:br>
                <a:r>
                  <a:rPr lang="en-US" i="1" dirty="0" smtClean="0">
                    <a:latin typeface="Cambria Math" panose="02040503050406030204" pitchFamily="18" charset="0"/>
                  </a:rPr>
                  <a:t>    </a:t>
                </a:r>
                <a14:m>
                  <m:oMath xmlns:m="http://schemas.openxmlformats.org/officeDocument/2006/math">
                    <m:r>
                      <a:rPr lang="el-GR" b="0" i="1" smtClean="0">
                        <a:latin typeface="Cambria Math" panose="02040503050406030204" pitchFamily="18" charset="0"/>
                      </a:rPr>
                      <m:t>=</m:t>
                    </m:r>
                    <m:d>
                      <m:dPr>
                        <m:ctrlPr>
                          <a:rPr lang="el-GR" b="0" i="1" smtClean="0">
                            <a:latin typeface="Cambria Math" panose="02040503050406030204" pitchFamily="18" charset="0"/>
                          </a:rPr>
                        </m:ctrlPr>
                      </m:dPr>
                      <m:e>
                        <m:r>
                          <a:rPr lang="en-US" b="0" i="1" smtClean="0">
                            <a:latin typeface="Cambria Math" panose="02040503050406030204" pitchFamily="18" charset="0"/>
                          </a:rPr>
                          <m:t>2</m:t>
                        </m:r>
                        <m:r>
                          <a:rPr lang="en-US" b="0" i="1" smtClean="0">
                            <a:latin typeface="Cambria Math" panose="02040503050406030204" pitchFamily="18" charset="0"/>
                          </a:rPr>
                          <m:t>𝐴</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𝑘𝑥</m:t>
                                </m:r>
                              </m:e>
                            </m:d>
                          </m:e>
                        </m:func>
                      </m:e>
                    </m:d>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l-GR" b="0" i="1" smtClean="0">
                                <a:latin typeface="Cambria Math" panose="02040503050406030204" pitchFamily="18" charset="0"/>
                              </a:rPr>
                              <m:t>𝜔</m:t>
                            </m:r>
                            <m:r>
                              <a:rPr lang="en-US" b="0" i="1" smtClean="0">
                                <a:latin typeface="Cambria Math" panose="02040503050406030204" pitchFamily="18" charset="0"/>
                              </a:rPr>
                              <m:t>𝑡</m:t>
                            </m:r>
                          </m:e>
                        </m:d>
                      </m:e>
                    </m:func>
                  </m:oMath>
                </a14:m>
                <a:endParaRPr lang="en-US" b="0" dirty="0" smtClean="0"/>
              </a:p>
              <a:p>
                <a:pPr lvl="1"/>
                <a:endParaRPr lang="el-GR" dirty="0" smtClean="0"/>
              </a:p>
              <a:p>
                <a:pPr lvl="1"/>
                <a:r>
                  <a:rPr lang="el-GR" dirty="0" smtClean="0"/>
                  <a:t>Η παραπάνω σχέση ορίζει ένα </a:t>
                </a:r>
                <a:r>
                  <a:rPr lang="el-GR" b="1" i="1" dirty="0" smtClean="0"/>
                  <a:t>στάσιμο κύμα</a:t>
                </a:r>
                <a:endParaRPr lang="en-US" b="1" i="1" dirty="0" smtClean="0"/>
              </a:p>
              <a:p>
                <a:pPr lvl="2"/>
                <a:r>
                  <a:rPr lang="el-GR" dirty="0" smtClean="0"/>
                  <a:t>Γενικότερα, </a:t>
                </a:r>
                <a:r>
                  <a:rPr lang="el-GR" b="1" i="1" dirty="0" smtClean="0"/>
                  <a:t>στάσιμη λέγεται μια ταλάντωση με</a:t>
                </a:r>
                <a:br>
                  <a:rPr lang="el-GR" b="1" i="1" dirty="0" smtClean="0"/>
                </a:br>
                <a:r>
                  <a:rPr lang="el-GR" b="1" i="1" dirty="0" smtClean="0"/>
                  <a:t>στάσιμο περίγραμμα που αποτελείται από την</a:t>
                </a:r>
                <a:br>
                  <a:rPr lang="el-GR" b="1" i="1" dirty="0" smtClean="0"/>
                </a:br>
                <a:r>
                  <a:rPr lang="el-GR" b="1" i="1" dirty="0" smtClean="0"/>
                  <a:t>υπέρθεση δυο όμοιων κυμάτων που ταξιδεύουν</a:t>
                </a:r>
                <a:br>
                  <a:rPr lang="el-GR" b="1" i="1" dirty="0" smtClean="0"/>
                </a:br>
                <a:r>
                  <a:rPr lang="el-GR" b="1" i="1" dirty="0" smtClean="0"/>
                  <a:t>προς αντίθετες κατευθύνσεις</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140328"/>
              </a:xfrm>
              <a:blipFill rotWithShape="0">
                <a:blip r:embed="rId3"/>
                <a:stretch>
                  <a:fillRect t="-949" b="-474"/>
                </a:stretch>
              </a:blipFill>
            </p:spPr>
            <p:txBody>
              <a:bodyPr/>
              <a:lstStyle/>
              <a:p>
                <a:r>
                  <a:rPr lang="el-GR">
                    <a:noFill/>
                  </a:rPr>
                  <a:t> </a:t>
                </a:r>
              </a:p>
            </p:txBody>
          </p:sp>
        </mc:Fallback>
      </mc:AlternateContent>
      <p:pic>
        <p:nvPicPr>
          <p:cNvPr id="5" name="Picture 4"/>
          <p:cNvPicPr>
            <a:picLocks noChangeAspect="1"/>
          </p:cNvPicPr>
          <p:nvPr/>
        </p:nvPicPr>
        <p:blipFill rotWithShape="1">
          <a:blip r:embed="rId4"/>
          <a:srcRect l="1984" t="4464" r="5977" b="5882"/>
          <a:stretch/>
        </p:blipFill>
        <p:spPr>
          <a:xfrm>
            <a:off x="5683614" y="1373445"/>
            <a:ext cx="2945590" cy="435515"/>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7687440" y="3093120"/>
              <a:ext cx="198720" cy="2381760"/>
            </p14:xfrm>
          </p:contentPart>
        </mc:Choice>
        <mc:Fallback xmlns="">
          <p:pic>
            <p:nvPicPr>
              <p:cNvPr id="6" name="Ink 5"/>
              <p:cNvPicPr/>
              <p:nvPr/>
            </p:nvPicPr>
            <p:blipFill>
              <a:blip r:embed="rId6"/>
              <a:stretch>
                <a:fillRect/>
              </a:stretch>
            </p:blipFill>
            <p:spPr>
              <a:xfrm>
                <a:off x="7678080" y="3085200"/>
                <a:ext cx="218880" cy="2400480"/>
              </a:xfrm>
              <a:prstGeom prst="rect">
                <a:avLst/>
              </a:prstGeom>
            </p:spPr>
          </p:pic>
        </mc:Fallback>
      </mc:AlternateContent>
    </p:spTree>
    <p:extLst>
      <p:ext uri="{BB962C8B-B14F-4D97-AF65-F5344CB8AC3E}">
        <p14:creationId xmlns:p14="http://schemas.microsoft.com/office/powerpoint/2010/main" val="410889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fade">
                                      <p:cBhvr>
                                        <p:cTn id="4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7454" y="715817"/>
            <a:ext cx="2123968" cy="2040083"/>
          </a:xfrm>
          <a:prstGeom prst="rect">
            <a:avLst/>
          </a:prstGeom>
        </p:spPr>
      </p:pic>
      <p:sp>
        <p:nvSpPr>
          <p:cNvPr id="2" name="Title 1"/>
          <p:cNvSpPr>
            <a:spLocks noGrp="1"/>
          </p:cNvSpPr>
          <p:nvPr>
            <p:ph type="title"/>
          </p:nvPr>
        </p:nvSpPr>
        <p:spPr/>
        <p:txBody>
          <a:bodyPr>
            <a:normAutofit fontScale="90000"/>
          </a:bodyPr>
          <a:lstStyle/>
          <a:p>
            <a:r>
              <a:rPr lang="el-GR" dirty="0" smtClean="0"/>
              <a:t>Ηλεκτρικά Πεδία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8776"/>
                <a:ext cx="7872249" cy="4569730"/>
              </a:xfrm>
            </p:spPr>
            <p:txBody>
              <a:bodyPr>
                <a:normAutofit/>
              </a:bodyPr>
              <a:lstStyle/>
              <a:p>
                <a:r>
                  <a:rPr lang="el-GR" b="1" dirty="0" smtClean="0"/>
                  <a:t>Παράδειγμα</a:t>
                </a:r>
                <a:r>
                  <a:rPr lang="en-US" b="1" dirty="0" smtClean="0"/>
                  <a:t> – </a:t>
                </a:r>
                <a:r>
                  <a:rPr lang="el-GR" b="1" dirty="0" smtClean="0"/>
                  <a:t>Λύση:</a:t>
                </a:r>
              </a:p>
              <a:p>
                <a:pPr lvl="1"/>
                <a:r>
                  <a:rPr lang="el-GR" sz="1800" dirty="0" smtClean="0"/>
                  <a:t>Δίδεται ότι </a:t>
                </a:r>
                <a14:m>
                  <m:oMath xmlns:m="http://schemas.openxmlformats.org/officeDocument/2006/math">
                    <m:sSub>
                      <m:sSubPr>
                        <m:ctrlPr>
                          <a:rPr lang="el-GR" sz="1800" i="1" smtClean="0">
                            <a:latin typeface="Cambria Math" panose="02040503050406030204" pitchFamily="18" charset="0"/>
                          </a:rPr>
                        </m:ctrlPr>
                      </m:sSubPr>
                      <m:e>
                        <m:r>
                          <a:rPr lang="en-US" sz="1800" b="0" i="1" smtClean="0">
                            <a:latin typeface="Cambria Math" panose="02040503050406030204" pitchFamily="18" charset="0"/>
                          </a:rPr>
                          <m:t>𝑞</m:t>
                        </m:r>
                      </m:e>
                      <m:sub>
                        <m:r>
                          <a:rPr lang="en-US" sz="1800" b="0" i="1" smtClean="0">
                            <a:latin typeface="Cambria Math" panose="02040503050406030204" pitchFamily="18" charset="0"/>
                          </a:rPr>
                          <m:t>1</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𝑞</m:t>
                        </m:r>
                      </m:e>
                      <m:sub>
                        <m:r>
                          <a:rPr lang="en-US" sz="1800" b="0" i="1" smtClean="0">
                            <a:latin typeface="Cambria Math" panose="02040503050406030204" pitchFamily="18" charset="0"/>
                          </a:rPr>
                          <m:t>3</m:t>
                        </m:r>
                      </m:sub>
                    </m:sSub>
                    <m:r>
                      <a:rPr lang="en-US" sz="1800" b="0" i="1" smtClean="0">
                        <a:latin typeface="Cambria Math" panose="02040503050406030204" pitchFamily="18" charset="0"/>
                      </a:rPr>
                      <m:t>=5 </m:t>
                    </m:r>
                    <m:r>
                      <a:rPr lang="el-GR" sz="1800" b="0" i="1" smtClean="0">
                        <a:latin typeface="Cambria Math" panose="02040503050406030204" pitchFamily="18" charset="0"/>
                      </a:rPr>
                      <m:t>𝜇</m:t>
                    </m:r>
                    <m:r>
                      <a:rPr lang="en-US" sz="1800" b="0" i="1" smtClean="0">
                        <a:latin typeface="Cambria Math" panose="02040503050406030204" pitchFamily="18" charset="0"/>
                      </a:rPr>
                      <m:t>𝐶</m:t>
                    </m:r>
                    <m:r>
                      <a:rPr lang="en-US" sz="1800" b="0" i="1" smtClean="0">
                        <a:latin typeface="Cambria Math" panose="02040503050406030204" pitchFamily="18" charset="0"/>
                      </a:rPr>
                      <m:t>,  </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𝑞</m:t>
                        </m:r>
                      </m:e>
                      <m:sub>
                        <m:r>
                          <a:rPr lang="en-US" sz="1800" b="0" i="1" smtClean="0">
                            <a:latin typeface="Cambria Math" panose="02040503050406030204" pitchFamily="18" charset="0"/>
                          </a:rPr>
                          <m:t>2</m:t>
                        </m:r>
                      </m:sub>
                    </m:sSub>
                    <m:r>
                      <a:rPr lang="en-US" sz="1800" b="0" i="1" smtClean="0">
                        <a:latin typeface="Cambria Math" panose="02040503050406030204" pitchFamily="18" charset="0"/>
                      </a:rPr>
                      <m:t>=−2 </m:t>
                    </m:r>
                    <m:r>
                      <a:rPr lang="el-GR" sz="1800" b="0" i="1" smtClean="0">
                        <a:latin typeface="Cambria Math" panose="02040503050406030204" pitchFamily="18" charset="0"/>
                      </a:rPr>
                      <m:t>𝜇</m:t>
                    </m:r>
                    <m:r>
                      <a:rPr lang="en-US" sz="1800" b="0" i="1" smtClean="0">
                        <a:latin typeface="Cambria Math" panose="02040503050406030204" pitchFamily="18" charset="0"/>
                      </a:rPr>
                      <m:t>𝐶</m:t>
                    </m:r>
                    <m:r>
                      <a:rPr lang="en-US" sz="1800" b="0" i="0" smtClean="0">
                        <a:latin typeface="Cambria Math" panose="02040503050406030204" pitchFamily="18" charset="0"/>
                      </a:rPr>
                      <m:t> </m:t>
                    </m:r>
                  </m:oMath>
                </a14:m>
                <a:r>
                  <a:rPr lang="en-US" sz="1800" dirty="0" smtClean="0"/>
                  <a:t> </a:t>
                </a:r>
                <a:r>
                  <a:rPr lang="el-GR" sz="1800" dirty="0" smtClean="0"/>
                  <a:t/>
                </a:r>
                <a:br>
                  <a:rPr lang="el-GR" sz="1800" dirty="0" smtClean="0"/>
                </a:br>
                <a:r>
                  <a:rPr lang="el-GR" sz="1800" dirty="0" smtClean="0"/>
                  <a:t>και </a:t>
                </a:r>
                <a14:m>
                  <m:oMath xmlns:m="http://schemas.openxmlformats.org/officeDocument/2006/math">
                    <m:r>
                      <a:rPr lang="el-GR" sz="1800" b="0" i="1" smtClean="0">
                        <a:latin typeface="Cambria Math" panose="02040503050406030204" pitchFamily="18" charset="0"/>
                      </a:rPr>
                      <m:t>𝛼</m:t>
                    </m:r>
                    <m:r>
                      <a:rPr lang="el-GR" sz="1800" b="0" i="1" smtClean="0">
                        <a:latin typeface="Cambria Math" panose="02040503050406030204" pitchFamily="18" charset="0"/>
                      </a:rPr>
                      <m:t>=0.1 </m:t>
                    </m:r>
                    <m:r>
                      <a:rPr lang="en-US" sz="1800" b="0" i="1" smtClean="0">
                        <a:latin typeface="Cambria Math" panose="02040503050406030204" pitchFamily="18" charset="0"/>
                      </a:rPr>
                      <m:t>𝑚</m:t>
                    </m:r>
                  </m:oMath>
                </a14:m>
                <a:r>
                  <a:rPr lang="en-US" sz="1800" dirty="0" smtClean="0"/>
                  <a:t>. </a:t>
                </a:r>
                <a:r>
                  <a:rPr lang="el-GR" sz="1800" dirty="0" smtClean="0"/>
                  <a:t>Βρείτε τη συνισταμένη </a:t>
                </a:r>
                <a:br>
                  <a:rPr lang="el-GR" sz="1800" dirty="0" smtClean="0"/>
                </a:br>
                <a:r>
                  <a:rPr lang="el-GR" sz="1800" dirty="0" smtClean="0"/>
                  <a:t>ηλεκτρική δύναμη στο </a:t>
                </a:r>
                <a14:m>
                  <m:oMath xmlns:m="http://schemas.openxmlformats.org/officeDocument/2006/math">
                    <m:sSub>
                      <m:sSubPr>
                        <m:ctrlPr>
                          <a:rPr lang="el-GR" sz="1800" i="1" smtClean="0">
                            <a:latin typeface="Cambria Math" panose="02040503050406030204" pitchFamily="18" charset="0"/>
                          </a:rPr>
                        </m:ctrlPr>
                      </m:sSubPr>
                      <m:e>
                        <m:r>
                          <a:rPr lang="en-US" sz="1800" b="0" i="1" smtClean="0">
                            <a:latin typeface="Cambria Math" panose="02040503050406030204" pitchFamily="18" charset="0"/>
                          </a:rPr>
                          <m:t>𝑞</m:t>
                        </m:r>
                      </m:e>
                      <m:sub>
                        <m:r>
                          <a:rPr lang="en-US" sz="1800" b="0" i="1" smtClean="0">
                            <a:latin typeface="Cambria Math" panose="02040503050406030204" pitchFamily="18" charset="0"/>
                          </a:rPr>
                          <m:t>3</m:t>
                        </m:r>
                      </m:sub>
                    </m:sSub>
                  </m:oMath>
                </a14:m>
                <a:r>
                  <a:rPr lang="en-US" sz="1800" dirty="0" smtClean="0"/>
                  <a:t>.</a:t>
                </a:r>
                <a:endParaRPr lang="el-GR"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8776"/>
                <a:ext cx="7872249" cy="4569730"/>
              </a:xfrm>
              <a:blipFill rotWithShape="0">
                <a:blip r:embed="rId4"/>
                <a:stretch>
                  <a:fillRect t="-1067"/>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564840" y="677880"/>
              <a:ext cx="8222040" cy="5937120"/>
            </p14:xfrm>
          </p:contentPart>
        </mc:Choice>
        <mc:Fallback xmlns="">
          <p:pic>
            <p:nvPicPr>
              <p:cNvPr id="4" name="Ink 3"/>
              <p:cNvPicPr/>
              <p:nvPr/>
            </p:nvPicPr>
            <p:blipFill>
              <a:blip r:embed="rId6"/>
              <a:stretch>
                <a:fillRect/>
              </a:stretch>
            </p:blipFill>
            <p:spPr>
              <a:xfrm>
                <a:off x="554400" y="668880"/>
                <a:ext cx="8245080" cy="5958000"/>
              </a:xfrm>
              <a:prstGeom prst="rect">
                <a:avLst/>
              </a:prstGeom>
            </p:spPr>
          </p:pic>
        </mc:Fallback>
      </mc:AlternateContent>
    </p:spTree>
    <p:extLst>
      <p:ext uri="{BB962C8B-B14F-4D97-AF65-F5344CB8AC3E}">
        <p14:creationId xmlns:p14="http://schemas.microsoft.com/office/powerpoint/2010/main" val="14646174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l-GR" dirty="0" smtClean="0"/>
              <a:t>Συνεχίζεται… </a:t>
            </a:r>
            <a:r>
              <a:rPr lang="el-GR" dirty="0" smtClean="0">
                <a:sym typeface="Wingdings" panose="05000000000000000000" pitchFamily="2" charset="2"/>
              </a:rPr>
              <a:t></a:t>
            </a:r>
            <a:endParaRPr lang="el-GR" dirty="0"/>
          </a:p>
        </p:txBody>
      </p:sp>
    </p:spTree>
    <p:extLst>
      <p:ext uri="{BB962C8B-B14F-4D97-AF65-F5344CB8AC3E}">
        <p14:creationId xmlns:p14="http://schemas.microsoft.com/office/powerpoint/2010/main" val="27265295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6917" y="2032908"/>
            <a:ext cx="1506215" cy="4479020"/>
          </a:xfrm>
          <a:prstGeom prst="rect">
            <a:avLst/>
          </a:prstGeom>
        </p:spPr>
      </p:pic>
      <p:sp>
        <p:nvSpPr>
          <p:cNvPr id="2" name="Title 1"/>
          <p:cNvSpPr>
            <a:spLocks noGrp="1"/>
          </p:cNvSpPr>
          <p:nvPr>
            <p:ph type="title"/>
          </p:nvPr>
        </p:nvSpPr>
        <p:spPr/>
        <p:txBody>
          <a:bodyPr>
            <a:normAutofit fontScale="90000"/>
          </a:bodyPr>
          <a:lstStyle/>
          <a:p>
            <a:r>
              <a:rPr lang="el-GR" dirty="0"/>
              <a:t>Στάσιμα </a:t>
            </a:r>
            <a:r>
              <a:rPr lang="el-GR" dirty="0" smtClean="0"/>
              <a:t>Κύματα </a:t>
            </a:r>
            <a:r>
              <a:rPr lang="en-US" dirty="0"/>
              <a:t>(</a:t>
            </a:r>
            <a:r>
              <a:rPr lang="el-GR" dirty="0"/>
              <a:t>επανάληψη…)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60883" y="1371600"/>
                <a:ext cx="7872249" cy="4569730"/>
              </a:xfrm>
            </p:spPr>
            <p:txBody>
              <a:bodyPr>
                <a:normAutofit/>
              </a:bodyPr>
              <a:lstStyle/>
              <a:p>
                <a:r>
                  <a:rPr lang="el-GR" b="1" i="1" dirty="0" smtClean="0"/>
                  <a:t>Στάσιμα κύματα</a:t>
                </a:r>
              </a:p>
              <a:p>
                <a:endParaRPr lang="en-US" b="1" i="1" dirty="0"/>
              </a:p>
              <a:p>
                <a:pPr marL="36576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d>
                        <m:dPr>
                          <m:ctrlPr>
                            <a:rPr lang="el-GR" i="1">
                              <a:latin typeface="Cambria Math" panose="02040503050406030204" pitchFamily="18" charset="0"/>
                            </a:rPr>
                          </m:ctrlPr>
                        </m:dPr>
                        <m:e>
                          <m:r>
                            <a:rPr lang="en-US" i="1">
                              <a:latin typeface="Cambria Math" panose="02040503050406030204" pitchFamily="18" charset="0"/>
                            </a:rPr>
                            <m:t>2</m:t>
                          </m:r>
                          <m:r>
                            <a:rPr lang="en-US" i="1">
                              <a:latin typeface="Cambria Math" panose="02040503050406030204" pitchFamily="18" charset="0"/>
                            </a:rPr>
                            <m:t>𝐴</m:t>
                          </m:r>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d>
                                <m:dPr>
                                  <m:ctrlPr>
                                    <a:rPr lang="en-US" i="1">
                                      <a:latin typeface="Cambria Math" panose="02040503050406030204" pitchFamily="18" charset="0"/>
                                    </a:rPr>
                                  </m:ctrlPr>
                                </m:dPr>
                                <m:e>
                                  <m:r>
                                    <a:rPr lang="en-US" i="1">
                                      <a:latin typeface="Cambria Math" panose="02040503050406030204" pitchFamily="18" charset="0"/>
                                    </a:rPr>
                                    <m:t>𝑘𝑥</m:t>
                                  </m:r>
                                </m:e>
                              </m:d>
                            </m:e>
                          </m:func>
                        </m:e>
                      </m:d>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d>
                            <m:dPr>
                              <m:ctrlPr>
                                <a:rPr lang="en-US" i="1">
                                  <a:latin typeface="Cambria Math" panose="02040503050406030204" pitchFamily="18" charset="0"/>
                                </a:rPr>
                              </m:ctrlPr>
                            </m:dPr>
                            <m:e>
                              <m:r>
                                <a:rPr lang="el-GR" i="1">
                                  <a:latin typeface="Cambria Math" panose="02040503050406030204" pitchFamily="18" charset="0"/>
                                </a:rPr>
                                <m:t>𝜔</m:t>
                              </m:r>
                              <m:r>
                                <a:rPr lang="en-US" i="1">
                                  <a:latin typeface="Cambria Math" panose="02040503050406030204" pitchFamily="18" charset="0"/>
                                </a:rPr>
                                <m:t>𝑡</m:t>
                              </m:r>
                            </m:e>
                          </m:d>
                        </m:e>
                      </m:func>
                    </m:oMath>
                  </m:oMathPara>
                </a14:m>
                <a:endParaRPr lang="en-US" dirty="0" smtClean="0"/>
              </a:p>
              <a:p>
                <a:pPr lvl="1"/>
                <a:endParaRPr lang="el-GR" dirty="0" smtClean="0"/>
              </a:p>
              <a:p>
                <a:pPr lvl="1"/>
                <a:r>
                  <a:rPr lang="el-GR" dirty="0" smtClean="0"/>
                  <a:t>Παρατηρήστε ότι δεν εξαρτάται από την</a:t>
                </a:r>
                <a:br>
                  <a:rPr lang="el-GR" dirty="0" smtClean="0"/>
                </a:br>
                <a:r>
                  <a:rPr lang="el-GR" dirty="0" smtClean="0"/>
                  <a:t>έκφραση </a:t>
                </a:r>
                <a14:m>
                  <m:oMath xmlns:m="http://schemas.openxmlformats.org/officeDocument/2006/math">
                    <m:r>
                      <a:rPr lang="en-US" b="0" i="1" smtClean="0">
                        <a:latin typeface="Cambria Math" panose="02040503050406030204" pitchFamily="18" charset="0"/>
                      </a:rPr>
                      <m:t>𝑘𝑥</m:t>
                    </m:r>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oMath>
                </a14:m>
                <a:endParaRPr lang="en-US" dirty="0" smtClean="0"/>
              </a:p>
              <a:p>
                <a:pPr lvl="2"/>
                <a:endParaRPr lang="el-GR" dirty="0" smtClean="0"/>
              </a:p>
              <a:p>
                <a:pPr lvl="2"/>
                <a:r>
                  <a:rPr lang="el-GR" dirty="0" smtClean="0"/>
                  <a:t>Άρα </a:t>
                </a:r>
                <a:r>
                  <a:rPr lang="el-GR" b="1" dirty="0" smtClean="0"/>
                  <a:t>δεν</a:t>
                </a:r>
                <a:r>
                  <a:rPr lang="el-GR" dirty="0" smtClean="0"/>
                  <a:t> είναι </a:t>
                </a:r>
                <a:r>
                  <a:rPr lang="el-GR" dirty="0" err="1" smtClean="0"/>
                  <a:t>οδεύον</a:t>
                </a:r>
                <a:r>
                  <a:rPr lang="el-GR" dirty="0" smtClean="0"/>
                  <a:t> κύμα</a:t>
                </a:r>
              </a:p>
              <a:p>
                <a:pPr lvl="2"/>
                <a:endParaRPr lang="el-GR" dirty="0" smtClean="0"/>
              </a:p>
              <a:p>
                <a:pPr lvl="2"/>
                <a:r>
                  <a:rPr lang="el-GR" dirty="0" smtClean="0"/>
                  <a:t>Δεν υπάρχει η έννοια της διάδοσης της κίνησης</a:t>
                </a:r>
                <a:br>
                  <a:rPr lang="el-GR" dirty="0" smtClean="0"/>
                </a:br>
                <a:r>
                  <a:rPr lang="el-GR" dirty="0" smtClean="0"/>
                  <a:t>σε ένα στάσιμο κύμα</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60883" y="1371600"/>
                <a:ext cx="7872249" cy="4569730"/>
              </a:xfrm>
              <a:blipFill rotWithShape="0">
                <a:blip r:embed="rId3"/>
                <a:stretch>
                  <a:fillRect t="-1067"/>
                </a:stretch>
              </a:blipFill>
            </p:spPr>
            <p:txBody>
              <a:bodyPr/>
              <a:lstStyle/>
              <a:p>
                <a:r>
                  <a:rPr lang="el-GR">
                    <a:noFill/>
                  </a:rPr>
                  <a:t> </a:t>
                </a:r>
              </a:p>
            </p:txBody>
          </p:sp>
        </mc:Fallback>
      </mc:AlternateContent>
    </p:spTree>
    <p:extLst>
      <p:ext uri="{BB962C8B-B14F-4D97-AF65-F5344CB8AC3E}">
        <p14:creationId xmlns:p14="http://schemas.microsoft.com/office/powerpoint/2010/main" val="301494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Στάσιμα Κύματα </a:t>
            </a:r>
            <a:r>
              <a:rPr lang="en-US" dirty="0"/>
              <a:t>(</a:t>
            </a:r>
            <a:r>
              <a:rPr lang="el-GR" dirty="0"/>
              <a:t>επανάληψη…)</a:t>
            </a:r>
          </a:p>
        </p:txBody>
      </p:sp>
      <p:sp>
        <p:nvSpPr>
          <p:cNvPr id="3" name="Content Placeholder 2"/>
          <p:cNvSpPr>
            <a:spLocks noGrp="1"/>
          </p:cNvSpPr>
          <p:nvPr>
            <p:ph idx="1"/>
          </p:nvPr>
        </p:nvSpPr>
        <p:spPr>
          <a:xfrm>
            <a:off x="738350" y="1371600"/>
            <a:ext cx="7872249" cy="4569730"/>
          </a:xfrm>
        </p:spPr>
        <p:txBody>
          <a:bodyPr>
            <a:normAutofit/>
          </a:bodyPr>
          <a:lstStyle/>
          <a:p>
            <a:r>
              <a:rPr lang="el-GR" b="1" i="1" dirty="0"/>
              <a:t>Στάσιμα κύματα</a:t>
            </a:r>
          </a:p>
        </p:txBody>
      </p:sp>
      <p:pic>
        <p:nvPicPr>
          <p:cNvPr id="6" name="Picture 2" descr="Î£ÏÎµÏÎ¹ÎºÎ® ÎµÎ¹ÎºÏÎ½Î±"/>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1939570"/>
            <a:ext cx="5864225" cy="4561064"/>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533400" y="4067702"/>
            <a:ext cx="1524000" cy="3048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l-GR" dirty="0" smtClean="0"/>
              <a:t>Μετατόπιση</a:t>
            </a:r>
            <a:endParaRPr lang="el-GR" dirty="0"/>
          </a:p>
        </p:txBody>
      </p:sp>
      <p:sp>
        <p:nvSpPr>
          <p:cNvPr id="8" name="Rounded Rectangle 7"/>
          <p:cNvSpPr/>
          <p:nvPr/>
        </p:nvSpPr>
        <p:spPr>
          <a:xfrm>
            <a:off x="533400" y="5562600"/>
            <a:ext cx="1524000" cy="3048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l-GR" dirty="0" smtClean="0"/>
              <a:t>Πίεση</a:t>
            </a:r>
            <a:endParaRPr lang="el-GR" dirty="0"/>
          </a:p>
        </p:txBody>
      </p:sp>
    </p:spTree>
    <p:extLst>
      <p:ext uri="{BB962C8B-B14F-4D97-AF65-F5344CB8AC3E}">
        <p14:creationId xmlns:p14="http://schemas.microsoft.com/office/powerpoint/2010/main" val="33780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Στάσιμα </a:t>
            </a:r>
            <a:r>
              <a:rPr lang="el-GR" dirty="0" smtClean="0"/>
              <a:t>Κύματα </a:t>
            </a:r>
            <a:r>
              <a:rPr lang="en-US" dirty="0"/>
              <a:t>(</a:t>
            </a:r>
            <a:r>
              <a:rPr lang="el-GR" dirty="0"/>
              <a:t>επανάληψη…)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41593" y="1369978"/>
                <a:ext cx="7872249" cy="5107021"/>
              </a:xfrm>
            </p:spPr>
            <p:txBody>
              <a:bodyPr>
                <a:normAutofit lnSpcReduction="10000"/>
              </a:bodyPr>
              <a:lstStyle/>
              <a:p>
                <a:r>
                  <a:rPr lang="el-GR" b="1" i="1" dirty="0" smtClean="0"/>
                  <a:t>Στάσιμα κύματα</a:t>
                </a:r>
              </a:p>
              <a:p>
                <a:r>
                  <a:rPr lang="el-GR" dirty="0" smtClean="0"/>
                  <a:t>Ας συγκρίνουμε: </a:t>
                </a:r>
                <a:r>
                  <a:rPr lang="en-US" b="0" i="1" dirty="0" smtClean="0">
                    <a:latin typeface="Cambria Math" panose="02040503050406030204" pitchFamily="18" charset="0"/>
                  </a:rPr>
                  <a:t/>
                </a:r>
                <a:br>
                  <a:rPr lang="en-US" b="0" i="1" dirty="0" smtClean="0">
                    <a:latin typeface="Cambria Math" panose="02040503050406030204" pitchFamily="18" charset="0"/>
                  </a:rPr>
                </a:b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𝐴</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l-GR" b="0" i="1" smtClean="0">
                                <a:latin typeface="Cambria Math" panose="02040503050406030204" pitchFamily="18" charset="0"/>
                              </a:rPr>
                              <m:t>𝜔</m:t>
                            </m:r>
                            <m:r>
                              <a:rPr lang="en-US" b="0" i="1" smtClean="0">
                                <a:latin typeface="Cambria Math" panose="02040503050406030204" pitchFamily="18" charset="0"/>
                              </a:rPr>
                              <m:t>𝑡</m:t>
                            </m:r>
                            <m:r>
                              <a:rPr lang="en-US" b="0" i="1" smtClean="0">
                                <a:latin typeface="Cambria Math" panose="02040503050406030204" pitchFamily="18" charset="0"/>
                              </a:rPr>
                              <m:t>+</m:t>
                            </m:r>
                            <m:r>
                              <a:rPr lang="el-GR" b="0" i="1" smtClean="0">
                                <a:latin typeface="Cambria Math" panose="02040503050406030204" pitchFamily="18" charset="0"/>
                              </a:rPr>
                              <m:t>𝜑</m:t>
                            </m:r>
                          </m:e>
                        </m:d>
                      </m:e>
                    </m:func>
                  </m:oMath>
                </a14:m>
                <a:r>
                  <a:rPr lang="en-US" b="0" i="1" dirty="0" smtClean="0">
                    <a:latin typeface="Cambria Math" panose="02040503050406030204" pitchFamily="18" charset="0"/>
                  </a:rPr>
                  <a:t/>
                </a:r>
                <a:br>
                  <a:rPr lang="en-US" b="0" i="1" dirty="0" smtClean="0">
                    <a:latin typeface="Cambria Math" panose="02040503050406030204" pitchFamily="18" charset="0"/>
                  </a:rPr>
                </a:br>
                <a:endParaRPr lang="en-US" b="0" i="1" dirty="0" smtClean="0">
                  <a:latin typeface="Cambria Math" panose="02040503050406030204" pitchFamily="18" charset="0"/>
                </a:endParaRPr>
              </a:p>
              <a:p>
                <a:pPr marL="68580" indent="0">
                  <a:buNone/>
                </a:pPr>
                <a:r>
                  <a:rPr lang="el-GR" dirty="0"/>
                  <a:t> </a:t>
                </a:r>
                <a:r>
                  <a:rPr lang="el-GR" dirty="0" smtClean="0"/>
                  <a:t> </a:t>
                </a:r>
                <a:r>
                  <a:rPr lang="en-US" dirty="0" smtClean="0"/>
                  <a:t> </a:t>
                </a:r>
                <a:r>
                  <a:rPr lang="el-GR" dirty="0" smtClean="0"/>
                  <a:t>και</a:t>
                </a:r>
                <a:r>
                  <a:rPr lang="en-US" b="0" i="1" dirty="0" smtClean="0">
                    <a:latin typeface="Cambria Math" panose="02040503050406030204" pitchFamily="18" charset="0"/>
                  </a:rPr>
                  <a:t/>
                </a:r>
                <a:br>
                  <a:rPr lang="en-US" b="0" i="1" dirty="0" smtClean="0">
                    <a:latin typeface="Cambria Math" panose="02040503050406030204" pitchFamily="18" charset="0"/>
                  </a:rPr>
                </a:b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𝑡</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2</m:t>
                          </m:r>
                          <m:r>
                            <a:rPr lang="en-US" b="0" i="1" smtClean="0">
                              <a:latin typeface="Cambria Math" panose="02040503050406030204" pitchFamily="18" charset="0"/>
                            </a:rPr>
                            <m:t>𝐴</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𝑘𝑥</m:t>
                                  </m:r>
                                </m:e>
                              </m:d>
                            </m:e>
                          </m:func>
                        </m:e>
                      </m:d>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l-GR" b="0" i="1" smtClean="0">
                                  <a:latin typeface="Cambria Math" panose="02040503050406030204" pitchFamily="18" charset="0"/>
                                </a:rPr>
                                <m:t>𝜔</m:t>
                              </m:r>
                              <m:r>
                                <a:rPr lang="en-US" b="0" i="1" smtClean="0">
                                  <a:latin typeface="Cambria Math" panose="02040503050406030204" pitchFamily="18" charset="0"/>
                                </a:rPr>
                                <m:t>𝑡</m:t>
                              </m:r>
                            </m:e>
                          </m:d>
                        </m:e>
                      </m:func>
                    </m:oMath>
                    <m:oMath xmlns:m="http://schemas.openxmlformats.org/officeDocument/2006/math">
                      <m:r>
                        <a:rPr lang="en-US" b="0" i="1" smtClean="0">
                          <a:latin typeface="Cambria Math" panose="02040503050406030204" pitchFamily="18" charset="0"/>
                        </a:rPr>
                        <m:t> </m:t>
                      </m:r>
                    </m:oMath>
                    <m:oMath xmlns:m="http://schemas.openxmlformats.org/officeDocument/2006/math">
                      <m:r>
                        <a:rPr lang="el-GR" b="0" i="1" smtClean="0">
                          <a:latin typeface="Cambria Math" panose="02040503050406030204" pitchFamily="18" charset="0"/>
                        </a:rPr>
                        <m:t>              =</m:t>
                      </m:r>
                      <m:r>
                        <a:rPr lang="en-US" b="0" i="1" smtClean="0">
                          <a:latin typeface="Cambria Math" panose="02040503050406030204" pitchFamily="18" charset="0"/>
                        </a:rPr>
                        <m:t>𝐴</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m:rPr>
                          <m:sty m:val="p"/>
                        </m:rPr>
                        <a:rPr lang="en-US" b="0" i="0" smtClean="0">
                          <a:latin typeface="Cambria Math" panose="02040503050406030204" pitchFamily="18" charset="0"/>
                        </a:rPr>
                        <m:t>cos</m:t>
                      </m:r>
                      <m:r>
                        <a:rPr lang="en-US" b="0" i="0" smtClean="0">
                          <a:latin typeface="Cambria Math" panose="02040503050406030204" pitchFamily="18" charset="0"/>
                        </a:rPr>
                        <m:t>(</m:t>
                      </m:r>
                      <m:r>
                        <a:rPr lang="en-US" b="0" i="1" smtClean="0">
                          <a:latin typeface="Cambria Math" panose="02040503050406030204" pitchFamily="18" charset="0"/>
                        </a:rPr>
                        <m:t>𝜔</m:t>
                      </m:r>
                      <m:r>
                        <a:rPr lang="en-US" b="0" i="1" smtClean="0">
                          <a:latin typeface="Cambria Math" panose="02040503050406030204" pitchFamily="18" charset="0"/>
                        </a:rPr>
                        <m:t>𝑡</m:t>
                      </m:r>
                      <m:r>
                        <a:rPr lang="en-US" b="0" i="1" smtClean="0">
                          <a:latin typeface="Cambria Math" panose="02040503050406030204" pitchFamily="18" charset="0"/>
                        </a:rPr>
                        <m:t>)</m:t>
                      </m:r>
                    </m:oMath>
                  </m:oMathPara>
                </a14:m>
                <a:endParaRPr lang="en-US" dirty="0" smtClean="0"/>
              </a:p>
              <a:p>
                <a:endParaRPr lang="el-GR" sz="500" dirty="0" smtClean="0"/>
              </a:p>
              <a:p>
                <a:r>
                  <a:rPr lang="el-GR" dirty="0" smtClean="0"/>
                  <a:t>Τι παρατηρείτε;</a:t>
                </a:r>
              </a:p>
              <a:p>
                <a:pPr lvl="1"/>
                <a:r>
                  <a:rPr lang="el-GR" dirty="0" smtClean="0"/>
                  <a:t>Η δεύτερη περιγράφει μια ειδική μορφή της πρώτης</a:t>
                </a:r>
                <a:endParaRPr lang="en-US" dirty="0" smtClean="0"/>
              </a:p>
              <a:p>
                <a:pPr lvl="2"/>
                <a14:m>
                  <m:oMath xmlns:m="http://schemas.openxmlformats.org/officeDocument/2006/math">
                    <m:r>
                      <a:rPr lang="el-GR" i="1">
                        <a:latin typeface="Cambria Math" panose="02040503050406030204" pitchFamily="18" charset="0"/>
                      </a:rPr>
                      <m:t>𝜑</m:t>
                    </m:r>
                    <m:r>
                      <a:rPr lang="el-GR" b="0" i="1" smtClean="0">
                        <a:latin typeface="Cambria Math" panose="02040503050406030204" pitchFamily="18" charset="0"/>
                      </a:rPr>
                      <m:t>=0</m:t>
                    </m:r>
                  </m:oMath>
                </a14:m>
                <a:endParaRPr lang="en-US" b="0" dirty="0" smtClean="0"/>
              </a:p>
              <a:p>
                <a:pPr lvl="2"/>
                <a:r>
                  <a:rPr lang="el-GR" dirty="0" smtClean="0"/>
                  <a:t>Κάθε στοιχείο που βρίσκεται στη </a:t>
                </a:r>
                <a:r>
                  <a:rPr lang="el-GR" b="1" dirty="0" smtClean="0"/>
                  <a:t>θέση</a:t>
                </a:r>
                <a:r>
                  <a:rPr lang="el-GR" dirty="0" smtClean="0"/>
                  <a:t> </a:t>
                </a:r>
                <a14:m>
                  <m:oMath xmlns:m="http://schemas.openxmlformats.org/officeDocument/2006/math">
                    <m:r>
                      <a:rPr lang="en-US" i="1" dirty="0" smtClean="0">
                        <a:latin typeface="Cambria Math" panose="02040503050406030204" pitchFamily="18" charset="0"/>
                      </a:rPr>
                      <m:t>𝑥</m:t>
                    </m:r>
                  </m:oMath>
                </a14:m>
                <a:r>
                  <a:rPr lang="en-US" dirty="0" smtClean="0"/>
                  <a:t> </a:t>
                </a:r>
                <a:r>
                  <a:rPr lang="el-GR" dirty="0" smtClean="0"/>
                  <a:t>εκτελεί απλή αρμονική ταλάντωση</a:t>
                </a:r>
              </a:p>
              <a:p>
                <a:pPr lvl="2"/>
                <a:r>
                  <a:rPr lang="el-GR" dirty="0" smtClean="0"/>
                  <a:t>Το </a:t>
                </a:r>
                <a:r>
                  <a:rPr lang="el-GR" b="1" dirty="0" smtClean="0"/>
                  <a:t>πλάτος</a:t>
                </a:r>
                <a:r>
                  <a:rPr lang="el-GR" dirty="0" smtClean="0"/>
                  <a:t> της απλής αρμονικής κίνησης, </a:t>
                </a:r>
                <a14:m>
                  <m:oMath xmlns:m="http://schemas.openxmlformats.org/officeDocument/2006/math">
                    <m:r>
                      <a:rPr lang="en-US" i="1">
                        <a:latin typeface="Cambria Math" panose="02040503050406030204" pitchFamily="18" charset="0"/>
                      </a:rPr>
                      <m:t>2</m:t>
                    </m:r>
                    <m:r>
                      <a:rPr lang="en-US" i="1">
                        <a:latin typeface="Cambria Math" panose="02040503050406030204" pitchFamily="18" charset="0"/>
                      </a:rPr>
                      <m:t>𝐴</m:t>
                    </m:r>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d>
                          <m:dPr>
                            <m:ctrlPr>
                              <a:rPr lang="en-US" i="1">
                                <a:latin typeface="Cambria Math" panose="02040503050406030204" pitchFamily="18" charset="0"/>
                              </a:rPr>
                            </m:ctrlPr>
                          </m:dPr>
                          <m:e>
                            <m:r>
                              <a:rPr lang="en-US" i="1">
                                <a:latin typeface="Cambria Math" panose="02040503050406030204" pitchFamily="18" charset="0"/>
                              </a:rPr>
                              <m:t>𝑘𝑥</m:t>
                            </m:r>
                          </m:e>
                        </m:d>
                      </m:e>
                    </m:func>
                  </m:oMath>
                </a14:m>
                <a:r>
                  <a:rPr lang="el-GR" dirty="0" smtClean="0"/>
                  <a:t>, ενός στοιχείου εξαρτάται από τη </a:t>
                </a:r>
                <a:r>
                  <a:rPr lang="el-GR" b="1" dirty="0" smtClean="0"/>
                  <a:t>θέση</a:t>
                </a:r>
                <a:r>
                  <a:rPr lang="el-GR" dirty="0" smtClean="0"/>
                  <a:t> του στοιχείου, </a:t>
                </a:r>
                <a14:m>
                  <m:oMath xmlns:m="http://schemas.openxmlformats.org/officeDocument/2006/math">
                    <m:r>
                      <a:rPr lang="en-US" b="0" i="1" smtClean="0">
                        <a:latin typeface="Cambria Math" panose="02040503050406030204" pitchFamily="18" charset="0"/>
                      </a:rPr>
                      <m:t>𝑥</m:t>
                    </m:r>
                  </m:oMath>
                </a14:m>
                <a:r>
                  <a:rPr lang="el-GR" dirty="0" smtClean="0"/>
                  <a:t>, στο μέσο</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41593" y="1369978"/>
                <a:ext cx="7872249" cy="5107021"/>
              </a:xfrm>
              <a:blipFill rotWithShape="0">
                <a:blip r:embed="rId2"/>
                <a:stretch>
                  <a:fillRect t="-1673"/>
                </a:stretch>
              </a:blipFill>
            </p:spPr>
            <p:txBody>
              <a:bodyPr/>
              <a:lstStyle/>
              <a:p>
                <a:r>
                  <a:rPr lang="el-GR">
                    <a:noFill/>
                  </a:rPr>
                  <a:t> </a:t>
                </a:r>
              </a:p>
            </p:txBody>
          </p:sp>
        </mc:Fallback>
      </mc:AlternateContent>
    </p:spTree>
    <p:extLst>
      <p:ext uri="{BB962C8B-B14F-4D97-AF65-F5344CB8AC3E}">
        <p14:creationId xmlns:p14="http://schemas.microsoft.com/office/powerpoint/2010/main" val="14471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Στάσιμα </a:t>
            </a:r>
            <a:r>
              <a:rPr lang="el-GR" dirty="0" smtClean="0"/>
              <a:t>Κύματα </a:t>
            </a:r>
            <a:r>
              <a:rPr lang="en-US" dirty="0"/>
              <a:t>(</a:t>
            </a:r>
            <a:r>
              <a:rPr lang="el-GR" dirty="0"/>
              <a:t>επανάληψη…)</a:t>
            </a:r>
          </a:p>
        </p:txBody>
      </p:sp>
      <p:sp>
        <p:nvSpPr>
          <p:cNvPr id="3" name="Content Placeholder 2"/>
          <p:cNvSpPr>
            <a:spLocks noGrp="1"/>
          </p:cNvSpPr>
          <p:nvPr>
            <p:ph idx="1"/>
          </p:nvPr>
        </p:nvSpPr>
        <p:spPr>
          <a:xfrm>
            <a:off x="741593" y="1369978"/>
            <a:ext cx="7872249" cy="5107021"/>
          </a:xfrm>
        </p:spPr>
        <p:txBody>
          <a:bodyPr>
            <a:normAutofit/>
          </a:bodyPr>
          <a:lstStyle/>
          <a:p>
            <a:r>
              <a:rPr lang="el-GR" b="1" i="1" dirty="0" smtClean="0"/>
              <a:t>Στάσιμα κύματα</a:t>
            </a:r>
            <a:endParaRPr lang="en-US" b="1" i="1" dirty="0" smtClean="0"/>
          </a:p>
          <a:p>
            <a:endParaRPr lang="en-US" b="1" i="1" dirty="0"/>
          </a:p>
          <a:p>
            <a:endParaRPr lang="en-US" b="1" i="1" dirty="0" smtClean="0"/>
          </a:p>
          <a:p>
            <a:endParaRPr lang="en-US" b="1" i="1" dirty="0"/>
          </a:p>
          <a:p>
            <a:endParaRPr lang="en-US" b="1" i="1" dirty="0" smtClean="0"/>
          </a:p>
          <a:p>
            <a:endParaRPr lang="en-US" b="1" i="1" dirty="0"/>
          </a:p>
          <a:p>
            <a:endParaRPr lang="en-US" b="1" i="1" dirty="0" smtClean="0"/>
          </a:p>
          <a:p>
            <a:endParaRPr lang="en-US" b="1" i="1" dirty="0"/>
          </a:p>
          <a:p>
            <a:endParaRPr lang="en-US" b="1" i="1" dirty="0" smtClean="0"/>
          </a:p>
          <a:p>
            <a:endParaRPr lang="en-US" b="1" i="1" dirty="0"/>
          </a:p>
          <a:p>
            <a:pPr marL="68580" indent="0">
              <a:buNone/>
            </a:pPr>
            <a:endParaRPr lang="en-US" b="1" i="1"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967" y="2209800"/>
            <a:ext cx="8100136" cy="3378914"/>
          </a:xfrm>
          <a:prstGeom prst="rect">
            <a:avLst/>
          </a:prstGeom>
        </p:spPr>
      </p:pic>
    </p:spTree>
    <p:extLst>
      <p:ext uri="{BB962C8B-B14F-4D97-AF65-F5344CB8AC3E}">
        <p14:creationId xmlns:p14="http://schemas.microsoft.com/office/powerpoint/2010/main" val="41361694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Στάσιμα </a:t>
            </a:r>
            <a:r>
              <a:rPr lang="el-GR" dirty="0" smtClean="0"/>
              <a:t>Κύματα </a:t>
            </a:r>
            <a:r>
              <a:rPr lang="en-US" dirty="0"/>
              <a:t>(</a:t>
            </a:r>
            <a:r>
              <a:rPr lang="el-GR" dirty="0"/>
              <a:t>επανάληψη…)</a:t>
            </a:r>
          </a:p>
        </p:txBody>
      </p:sp>
      <p:sp>
        <p:nvSpPr>
          <p:cNvPr id="3" name="Content Placeholder 2"/>
          <p:cNvSpPr>
            <a:spLocks noGrp="1"/>
          </p:cNvSpPr>
          <p:nvPr>
            <p:ph idx="1"/>
          </p:nvPr>
        </p:nvSpPr>
        <p:spPr>
          <a:xfrm>
            <a:off x="741593" y="1369978"/>
            <a:ext cx="7872249" cy="5107021"/>
          </a:xfrm>
        </p:spPr>
        <p:txBody>
          <a:bodyPr>
            <a:normAutofit/>
          </a:bodyPr>
          <a:lstStyle/>
          <a:p>
            <a:r>
              <a:rPr lang="el-GR" b="1" i="1" dirty="0" smtClean="0"/>
              <a:t>Στάσιμα κύματα</a:t>
            </a:r>
            <a:endParaRPr lang="en-US" b="1" i="1" dirty="0" smtClean="0"/>
          </a:p>
          <a:p>
            <a:endParaRPr lang="en-US" b="1" i="1" dirty="0"/>
          </a:p>
          <a:p>
            <a:endParaRPr lang="en-US" b="1" i="1" dirty="0" smtClean="0"/>
          </a:p>
          <a:p>
            <a:endParaRPr lang="en-US" b="1" i="1" dirty="0"/>
          </a:p>
          <a:p>
            <a:endParaRPr lang="en-US" b="1" i="1" dirty="0" smtClean="0"/>
          </a:p>
          <a:p>
            <a:endParaRPr lang="en-US" b="1" i="1" dirty="0"/>
          </a:p>
          <a:p>
            <a:endParaRPr lang="en-US" b="1" i="1" dirty="0" smtClean="0"/>
          </a:p>
          <a:p>
            <a:endParaRPr lang="en-US" b="1" i="1" dirty="0"/>
          </a:p>
          <a:p>
            <a:endParaRPr lang="en-US" b="1" i="1" dirty="0" smtClean="0"/>
          </a:p>
          <a:p>
            <a:endParaRPr lang="en-US" b="1" i="1" dirty="0"/>
          </a:p>
          <a:p>
            <a:pPr marL="68580" indent="0">
              <a:buNone/>
            </a:pPr>
            <a:endParaRPr lang="en-US" b="1" i="1" dirty="0" smtClean="0"/>
          </a:p>
        </p:txBody>
      </p:sp>
      <p:pic>
        <p:nvPicPr>
          <p:cNvPr id="1026" name="Picture 2" descr="http://resource.isvr.soton.ac.uk/spcg/tutorial/tutorial/Tutorial_files/standingwav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30660" y="1752600"/>
            <a:ext cx="6430430" cy="4724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8426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2">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2" id="{F59B2DC8-A3E7-4453-8315-234A1287D304}" vid="{D5D3A880-CF44-472C-81E8-0C05555475B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Theme2</Template>
  <TotalTime>8406</TotalTime>
  <Words>1244</Words>
  <Application>Microsoft Office PowerPoint</Application>
  <PresentationFormat>On-screen Show (4:3)</PresentationFormat>
  <Paragraphs>305</Paragraphs>
  <Slides>41</Slides>
  <Notes>9</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Calibri</vt:lpstr>
      <vt:lpstr>Cambria</vt:lpstr>
      <vt:lpstr>Cambria Math</vt:lpstr>
      <vt:lpstr>Wingdings</vt:lpstr>
      <vt:lpstr>Wingdings 2</vt:lpstr>
      <vt:lpstr>Theme2</vt:lpstr>
      <vt:lpstr>PowerPoint Presentation</vt:lpstr>
      <vt:lpstr>Φυσική για Μηχανικούς</vt:lpstr>
      <vt:lpstr>Φυσική για Μηχανικούς</vt:lpstr>
      <vt:lpstr>Στάσιμα Κύματα (επανάληψη…)</vt:lpstr>
      <vt:lpstr>Στάσιμα Κύματα (επανάληψη…)</vt:lpstr>
      <vt:lpstr>Στάσιμα Κύματα (επανάληψη…)</vt:lpstr>
      <vt:lpstr>Στάσιμα Κύματα (επανάληψη…)</vt:lpstr>
      <vt:lpstr>Στάσιμα Κύματα (επανάληψη…)</vt:lpstr>
      <vt:lpstr>Στάσιμα Κύματα (επανάληψη…)</vt:lpstr>
      <vt:lpstr>Στάσιμα Κύματα</vt:lpstr>
      <vt:lpstr>Στάσιμα Κύματα</vt:lpstr>
      <vt:lpstr>Στάσιμα Κύματα</vt:lpstr>
      <vt:lpstr>Στάσιμα Κύματα</vt:lpstr>
      <vt:lpstr>Στάσιμα Κύματα</vt:lpstr>
      <vt:lpstr>Στάσιμα Κύματα</vt:lpstr>
      <vt:lpstr>Στάσιμα Κύματα</vt:lpstr>
      <vt:lpstr>Στάσιμα Κύματα</vt:lpstr>
      <vt:lpstr>Στάσιμα Κύματα</vt:lpstr>
      <vt:lpstr>Στάσιμα Κύματα</vt:lpstr>
      <vt:lpstr>Στάσιμα Κύματα</vt:lpstr>
      <vt:lpstr>Στάσιμα Κύματα</vt:lpstr>
      <vt:lpstr>Στάσιμα Κύματα</vt:lpstr>
      <vt:lpstr>Στάσιμα Κύματα</vt:lpstr>
      <vt:lpstr>Στάσιμα Κύματα</vt:lpstr>
      <vt:lpstr>Στάσιμα Κύματα</vt:lpstr>
      <vt:lpstr>Στάσιμα Κύματα</vt:lpstr>
      <vt:lpstr>Στάσιμα Κύματα</vt:lpstr>
      <vt:lpstr>Φυσική για Μηχανικούς</vt:lpstr>
      <vt:lpstr>Φυσική για Μηχανικούς</vt:lpstr>
      <vt:lpstr>Ηλεκτρομαγνητισμός</vt:lpstr>
      <vt:lpstr>Φυσική για Μηχανικούς</vt:lpstr>
      <vt:lpstr>Φυσική για Μηχανικούς</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Συνεχίζεται…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Φυσική για Μηχανικούς</dc:title>
  <dc:creator>George Kafentzis</dc:creator>
  <cp:lastModifiedBy>George Kafentzis</cp:lastModifiedBy>
  <cp:revision>821</cp:revision>
  <cp:lastPrinted>2019-11-14T08:09:52Z</cp:lastPrinted>
  <dcterms:created xsi:type="dcterms:W3CDTF">2006-08-16T00:00:00Z</dcterms:created>
  <dcterms:modified xsi:type="dcterms:W3CDTF">2020-12-01T11:33:26Z</dcterms:modified>
  <cp:contentStatus/>
</cp:coreProperties>
</file>